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tiff" ContentType="image/tiff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94" r:id="rId3"/>
    <p:sldId id="299" r:id="rId4"/>
    <p:sldId id="295" r:id="rId5"/>
    <p:sldId id="297" r:id="rId6"/>
    <p:sldId id="298" r:id="rId7"/>
    <p:sldId id="300" r:id="rId8"/>
    <p:sldId id="290" r:id="rId9"/>
    <p:sldId id="301" r:id="rId10"/>
    <p:sldId id="292" r:id="rId11"/>
    <p:sldId id="302" r:id="rId12"/>
    <p:sldId id="303" r:id="rId13"/>
    <p:sldId id="304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000" autoAdjust="0"/>
  </p:normalViewPr>
  <p:slideViewPr>
    <p:cSldViewPr>
      <p:cViewPr varScale="1">
        <p:scale>
          <a:sx n="68" d="100"/>
          <a:sy n="68" d="100"/>
        </p:scale>
        <p:origin x="-7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Introduction</a:t>
          </a:r>
          <a:endParaRPr lang="de-DE" b="1" i="0" u="sng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7C387A20-B672-4C82-8F88-E7196496CB6A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Reissner Plate</a:t>
          </a:r>
          <a:endParaRPr lang="de-DE" dirty="0"/>
        </a:p>
      </dgm:t>
    </dgm:pt>
    <dgm:pt modelId="{38331A81-26F6-4D68-8217-ED5DCF4E3B9E}" type="parTrans" cxnId="{67D466FC-50DB-42B4-AC13-B9B525042493}">
      <dgm:prSet/>
      <dgm:spPr/>
      <dgm:t>
        <a:bodyPr/>
        <a:lstStyle/>
        <a:p>
          <a:endParaRPr lang="de-DE"/>
        </a:p>
      </dgm:t>
    </dgm:pt>
    <dgm:pt modelId="{429E87BC-29C6-432F-9EFD-17FB9B15A247}" type="sibTrans" cxnId="{67D466FC-50DB-42B4-AC13-B9B525042493}">
      <dgm:prSet/>
      <dgm:spPr/>
      <dgm:t>
        <a:bodyPr/>
        <a:lstStyle/>
        <a:p>
          <a:endParaRPr lang="de-DE"/>
        </a:p>
      </dgm:t>
    </dgm:pt>
    <dgm:pt modelId="{468D1A45-BB9B-4E46-BA17-C648A040684F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Solution Approaches</a:t>
          </a:r>
          <a:endParaRPr lang="de-DE" dirty="0"/>
        </a:p>
      </dgm:t>
    </dgm:pt>
    <dgm:pt modelId="{45820933-45E7-4086-AAA2-9AA762A5ACB5}" type="parTrans" cxnId="{CC59C9B0-213B-4170-BAF3-86117D8B0DB2}">
      <dgm:prSet/>
      <dgm:spPr/>
      <dgm:t>
        <a:bodyPr/>
        <a:lstStyle/>
        <a:p>
          <a:endParaRPr lang="de-DE"/>
        </a:p>
      </dgm:t>
    </dgm:pt>
    <dgm:pt modelId="{B0949F5A-F151-4FD9-91F5-B85E87BBD3E2}" type="sibTrans" cxnId="{CC59C9B0-213B-4170-BAF3-86117D8B0DB2}">
      <dgm:prSet/>
      <dgm:spPr/>
      <dgm:t>
        <a:bodyPr/>
        <a:lstStyle/>
        <a:p>
          <a:endParaRPr lang="de-DE"/>
        </a:p>
      </dgm:t>
    </dgm:pt>
    <dgm:pt modelId="{683C232F-DAC9-4F91-A268-0D66320F052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Fazit and </a:t>
          </a:r>
          <a:r>
            <a:rPr lang="de-DE" dirty="0" err="1" smtClean="0"/>
            <a:t>Prospects</a:t>
          </a:r>
          <a:endParaRPr lang="de-DE" dirty="0"/>
        </a:p>
      </dgm:t>
    </dgm:pt>
    <dgm:pt modelId="{39522BFA-E352-4281-983F-FA376CC27781}" type="parTrans" cxnId="{C47C79BC-D517-4149-AB2F-6C37CA43E293}">
      <dgm:prSet/>
      <dgm:spPr/>
      <dgm:t>
        <a:bodyPr/>
        <a:lstStyle/>
        <a:p>
          <a:endParaRPr lang="de-DE"/>
        </a:p>
      </dgm:t>
    </dgm:pt>
    <dgm:pt modelId="{31B507BE-179B-46A2-A7C3-F7A1BFA022CA}" type="sibTrans" cxnId="{C47C79BC-D517-4149-AB2F-6C37CA43E293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42D4C1FD-506F-4D09-8369-B73CDDA957B1}" type="pres">
      <dgm:prSet presAssocID="{7C387A20-B672-4C82-8F88-E7196496CB6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2F1C85-1988-485E-9419-6C6F94A2F4F7}" type="pres">
      <dgm:prSet presAssocID="{429E87BC-29C6-432F-9EFD-17FB9B15A247}" presName="parSpace" presStyleCnt="0"/>
      <dgm:spPr/>
    </dgm:pt>
    <dgm:pt modelId="{EED715A3-33BE-4B24-B69E-688B805C3501}" type="pres">
      <dgm:prSet presAssocID="{468D1A45-BB9B-4E46-BA17-C648A040684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EE2ABB-0390-4D3E-8535-BE8DAA1D6219}" type="pres">
      <dgm:prSet presAssocID="{B0949F5A-F151-4FD9-91F5-B85E87BBD3E2}" presName="parSpace" presStyleCnt="0"/>
      <dgm:spPr/>
    </dgm:pt>
    <dgm:pt modelId="{C4DAE072-6040-4F94-A22A-10623F42D7D3}" type="pres">
      <dgm:prSet presAssocID="{683C232F-DAC9-4F91-A268-0D66320F052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7D466FC-50DB-42B4-AC13-B9B525042493}" srcId="{A72A615D-BC75-466D-B253-8BF317BED7B7}" destId="{7C387A20-B672-4C82-8F88-E7196496CB6A}" srcOrd="1" destOrd="0" parTransId="{38331A81-26F6-4D68-8217-ED5DCF4E3B9E}" sibTransId="{429E87BC-29C6-432F-9EFD-17FB9B15A247}"/>
    <dgm:cxn modelId="{CC59C9B0-213B-4170-BAF3-86117D8B0DB2}" srcId="{A72A615D-BC75-466D-B253-8BF317BED7B7}" destId="{468D1A45-BB9B-4E46-BA17-C648A040684F}" srcOrd="2" destOrd="0" parTransId="{45820933-45E7-4086-AAA2-9AA762A5ACB5}" sibTransId="{B0949F5A-F151-4FD9-91F5-B85E87BBD3E2}"/>
    <dgm:cxn modelId="{F29015D4-81D0-479E-9AD5-1FC1CF185148}" type="presOf" srcId="{7C387A20-B672-4C82-8F88-E7196496CB6A}" destId="{42D4C1FD-506F-4D09-8369-B73CDDA957B1}" srcOrd="0" destOrd="0" presId="urn:microsoft.com/office/officeart/2005/8/layout/hChevron3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795EEFDB-C4A4-4C6A-850C-7F3F47D61830}" type="presOf" srcId="{683C232F-DAC9-4F91-A268-0D66320F0526}" destId="{C4DAE072-6040-4F94-A22A-10623F42D7D3}" srcOrd="0" destOrd="0" presId="urn:microsoft.com/office/officeart/2005/8/layout/hChevron3"/>
    <dgm:cxn modelId="{C47C79BC-D517-4149-AB2F-6C37CA43E293}" srcId="{A72A615D-BC75-466D-B253-8BF317BED7B7}" destId="{683C232F-DAC9-4F91-A268-0D66320F0526}" srcOrd="3" destOrd="0" parTransId="{39522BFA-E352-4281-983F-FA376CC27781}" sibTransId="{31B507BE-179B-46A2-A7C3-F7A1BFA022CA}"/>
    <dgm:cxn modelId="{14E47AFD-7C91-4A2D-8139-98E5CA22729B}" type="presOf" srcId="{A72A615D-BC75-466D-B253-8BF317BED7B7}" destId="{8B51137F-947F-4C0B-AA82-ED3B49876443}" srcOrd="0" destOrd="0" presId="urn:microsoft.com/office/officeart/2005/8/layout/hChevron3"/>
    <dgm:cxn modelId="{C3CBE3DF-6982-4D73-A04D-2854AD72264E}" type="presOf" srcId="{03468716-7B46-4212-B23D-FF2ED1E7662E}" destId="{C48F6B81-21C8-4095-95B9-FDBCB9797D53}" srcOrd="0" destOrd="0" presId="urn:microsoft.com/office/officeart/2005/8/layout/hChevron3"/>
    <dgm:cxn modelId="{9A76D16B-7200-4BEF-A890-2E6BCE419A86}" type="presOf" srcId="{468D1A45-BB9B-4E46-BA17-C648A040684F}" destId="{EED715A3-33BE-4B24-B69E-688B805C3501}" srcOrd="0" destOrd="0" presId="urn:microsoft.com/office/officeart/2005/8/layout/hChevron3"/>
    <dgm:cxn modelId="{E237067E-13F0-4773-93A6-2F66651CC931}" type="presParOf" srcId="{8B51137F-947F-4C0B-AA82-ED3B49876443}" destId="{C48F6B81-21C8-4095-95B9-FDBCB9797D53}" srcOrd="0" destOrd="0" presId="urn:microsoft.com/office/officeart/2005/8/layout/hChevron3"/>
    <dgm:cxn modelId="{3F8E6055-F37B-4EAD-9467-9D50FDDC1D11}" type="presParOf" srcId="{8B51137F-947F-4C0B-AA82-ED3B49876443}" destId="{4661EC0B-04AB-4CDD-963C-213DBB9152E3}" srcOrd="1" destOrd="0" presId="urn:microsoft.com/office/officeart/2005/8/layout/hChevron3"/>
    <dgm:cxn modelId="{863606EB-6265-42F0-8165-E5BD5238431D}" type="presParOf" srcId="{8B51137F-947F-4C0B-AA82-ED3B49876443}" destId="{42D4C1FD-506F-4D09-8369-B73CDDA957B1}" srcOrd="2" destOrd="0" presId="urn:microsoft.com/office/officeart/2005/8/layout/hChevron3"/>
    <dgm:cxn modelId="{DDFB6353-7DE5-4DD9-8371-C0445BA7D898}" type="presParOf" srcId="{8B51137F-947F-4C0B-AA82-ED3B49876443}" destId="{922F1C85-1988-485E-9419-6C6F94A2F4F7}" srcOrd="3" destOrd="0" presId="urn:microsoft.com/office/officeart/2005/8/layout/hChevron3"/>
    <dgm:cxn modelId="{0A842B54-4881-4357-90AB-3241180B47F8}" type="presParOf" srcId="{8B51137F-947F-4C0B-AA82-ED3B49876443}" destId="{EED715A3-33BE-4B24-B69E-688B805C3501}" srcOrd="4" destOrd="0" presId="urn:microsoft.com/office/officeart/2005/8/layout/hChevron3"/>
    <dgm:cxn modelId="{CB1364DD-5B73-4708-A8DD-507F3077876D}" type="presParOf" srcId="{8B51137F-947F-4C0B-AA82-ED3B49876443}" destId="{15EE2ABB-0390-4D3E-8535-BE8DAA1D6219}" srcOrd="5" destOrd="0" presId="urn:microsoft.com/office/officeart/2005/8/layout/hChevron3"/>
    <dgm:cxn modelId="{5A4B0669-7D0A-4D1D-9CA8-7B0CE8F0D436}" type="presParOf" srcId="{8B51137F-947F-4C0B-AA82-ED3B49876443}" destId="{C4DAE072-6040-4F94-A22A-10623F42D7D3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Introduction</a:t>
          </a:r>
          <a:endParaRPr lang="de-DE" b="1" i="0" u="sng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683C232F-DAC9-4F91-A268-0D66320F052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Fazit and </a:t>
          </a:r>
          <a:r>
            <a:rPr lang="de-DE" dirty="0" err="1" smtClean="0"/>
            <a:t>Prospects</a:t>
          </a:r>
          <a:endParaRPr lang="de-DE" dirty="0"/>
        </a:p>
      </dgm:t>
    </dgm:pt>
    <dgm:pt modelId="{39522BFA-E352-4281-983F-FA376CC27781}" type="parTrans" cxnId="{C47C79BC-D517-4149-AB2F-6C37CA43E293}">
      <dgm:prSet/>
      <dgm:spPr/>
      <dgm:t>
        <a:bodyPr/>
        <a:lstStyle/>
        <a:p>
          <a:endParaRPr lang="de-DE"/>
        </a:p>
      </dgm:t>
    </dgm:pt>
    <dgm:pt modelId="{31B507BE-179B-46A2-A7C3-F7A1BFA022CA}" type="sibTrans" cxnId="{C47C79BC-D517-4149-AB2F-6C37CA43E293}">
      <dgm:prSet/>
      <dgm:spPr/>
      <dgm:t>
        <a:bodyPr/>
        <a:lstStyle/>
        <a:p>
          <a:endParaRPr lang="de-DE"/>
        </a:p>
      </dgm:t>
    </dgm:pt>
    <dgm:pt modelId="{59716C95-F8C2-4420-BBAA-AE7FAFED6C9D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Reissner </a:t>
          </a:r>
          <a:r>
            <a:rPr lang="de-DE" b="1" i="0" u="sng" baseline="0" dirty="0" err="1" smtClean="0"/>
            <a:t>Theory</a:t>
          </a:r>
          <a:endParaRPr lang="de-DE" b="1" i="0" u="sng" baseline="0" dirty="0"/>
        </a:p>
      </dgm:t>
    </dgm:pt>
    <dgm:pt modelId="{E0F2B7DC-99E9-45BC-B483-C6B7CA10F879}" type="parTrans" cxnId="{FBE132E5-B65B-4148-992C-A3B108C4C059}">
      <dgm:prSet/>
      <dgm:spPr/>
      <dgm:t>
        <a:bodyPr/>
        <a:lstStyle/>
        <a:p>
          <a:endParaRPr lang="de-DE"/>
        </a:p>
      </dgm:t>
    </dgm:pt>
    <dgm:pt modelId="{DE73963D-19D2-4C08-984E-C1184237795F}" type="sibTrans" cxnId="{FBE132E5-B65B-4148-992C-A3B108C4C059}">
      <dgm:prSet/>
      <dgm:spPr/>
      <dgm:t>
        <a:bodyPr/>
        <a:lstStyle/>
        <a:p>
          <a:endParaRPr lang="de-DE"/>
        </a:p>
      </dgm:t>
    </dgm:pt>
    <dgm:pt modelId="{F3EAA060-890A-4696-AF2B-63157AD97794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Solution Approaches</a:t>
          </a:r>
          <a:endParaRPr lang="de-DE" b="1" i="0" u="sng" baseline="0" dirty="0"/>
        </a:p>
      </dgm:t>
    </dgm:pt>
    <dgm:pt modelId="{8EF6BB17-F007-4158-92C9-B4C5F69CFE82}" type="parTrans" cxnId="{9FD4018C-78B4-4BB6-AEBF-AC3037C00FA8}">
      <dgm:prSet/>
      <dgm:spPr/>
      <dgm:t>
        <a:bodyPr/>
        <a:lstStyle/>
        <a:p>
          <a:endParaRPr lang="de-DE"/>
        </a:p>
      </dgm:t>
    </dgm:pt>
    <dgm:pt modelId="{FE0201E0-DAAE-4BD9-B141-39416E16B239}" type="sibTrans" cxnId="{9FD4018C-78B4-4BB6-AEBF-AC3037C00FA8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FA967753-1F81-4BE1-A2CD-95CAB2866CA7}" type="pres">
      <dgm:prSet presAssocID="{59716C95-F8C2-4420-BBAA-AE7FAFED6C9D}" presName="parTxOnly" presStyleLbl="node1" presStyleIdx="1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4A8E6-F6B5-4ECF-93CB-FC37027FFC82}" type="pres">
      <dgm:prSet presAssocID="{DE73963D-19D2-4C08-984E-C1184237795F}" presName="parSpace" presStyleCnt="0"/>
      <dgm:spPr/>
    </dgm:pt>
    <dgm:pt modelId="{556D5101-98E1-4C90-990A-FC6FE30EBBF7}" type="pres">
      <dgm:prSet presAssocID="{F3EAA060-890A-4696-AF2B-63157AD97794}" presName="parTxOnly" presStyleLbl="node1" presStyleIdx="2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7F4739-8D66-459D-94C4-264FAEC87A0E}" type="pres">
      <dgm:prSet presAssocID="{FE0201E0-DAAE-4BD9-B141-39416E16B239}" presName="parSpace" presStyleCnt="0"/>
      <dgm:spPr/>
    </dgm:pt>
    <dgm:pt modelId="{C4DAE072-6040-4F94-A22A-10623F42D7D3}" type="pres">
      <dgm:prSet presAssocID="{683C232F-DAC9-4F91-A268-0D66320F052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0AA2A36-7F6D-4CC4-A644-F3B08FC34CB1}" type="presOf" srcId="{A72A615D-BC75-466D-B253-8BF317BED7B7}" destId="{8B51137F-947F-4C0B-AA82-ED3B49876443}" srcOrd="0" destOrd="0" presId="urn:microsoft.com/office/officeart/2005/8/layout/hChevron3"/>
    <dgm:cxn modelId="{FBE132E5-B65B-4148-992C-A3B108C4C059}" srcId="{A72A615D-BC75-466D-B253-8BF317BED7B7}" destId="{59716C95-F8C2-4420-BBAA-AE7FAFED6C9D}" srcOrd="1" destOrd="0" parTransId="{E0F2B7DC-99E9-45BC-B483-C6B7CA10F879}" sibTransId="{DE73963D-19D2-4C08-984E-C1184237795F}"/>
    <dgm:cxn modelId="{E601FC8C-5360-46DD-B0BB-943D0A6A6D68}" type="presOf" srcId="{59716C95-F8C2-4420-BBAA-AE7FAFED6C9D}" destId="{FA967753-1F81-4BE1-A2CD-95CAB2866CA7}" srcOrd="0" destOrd="0" presId="urn:microsoft.com/office/officeart/2005/8/layout/hChevron3"/>
    <dgm:cxn modelId="{DC17D4D9-F4DA-43FB-BAF9-B77B238C5D42}" type="presOf" srcId="{683C232F-DAC9-4F91-A268-0D66320F0526}" destId="{C4DAE072-6040-4F94-A22A-10623F42D7D3}" srcOrd="0" destOrd="0" presId="urn:microsoft.com/office/officeart/2005/8/layout/hChevron3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E44E9052-53E2-435D-A20B-2D68BB513D7E}" type="presOf" srcId="{03468716-7B46-4212-B23D-FF2ED1E7662E}" destId="{C48F6B81-21C8-4095-95B9-FDBCB9797D53}" srcOrd="0" destOrd="0" presId="urn:microsoft.com/office/officeart/2005/8/layout/hChevron3"/>
    <dgm:cxn modelId="{C47C79BC-D517-4149-AB2F-6C37CA43E293}" srcId="{A72A615D-BC75-466D-B253-8BF317BED7B7}" destId="{683C232F-DAC9-4F91-A268-0D66320F0526}" srcOrd="3" destOrd="0" parTransId="{39522BFA-E352-4281-983F-FA376CC27781}" sibTransId="{31B507BE-179B-46A2-A7C3-F7A1BFA022CA}"/>
    <dgm:cxn modelId="{D610F4A8-9729-436A-A9A7-47FA26874508}" type="presOf" srcId="{F3EAA060-890A-4696-AF2B-63157AD97794}" destId="{556D5101-98E1-4C90-990A-FC6FE30EBBF7}" srcOrd="0" destOrd="0" presId="urn:microsoft.com/office/officeart/2005/8/layout/hChevron3"/>
    <dgm:cxn modelId="{9FD4018C-78B4-4BB6-AEBF-AC3037C00FA8}" srcId="{A72A615D-BC75-466D-B253-8BF317BED7B7}" destId="{F3EAA060-890A-4696-AF2B-63157AD97794}" srcOrd="2" destOrd="0" parTransId="{8EF6BB17-F007-4158-92C9-B4C5F69CFE82}" sibTransId="{FE0201E0-DAAE-4BD9-B141-39416E16B239}"/>
    <dgm:cxn modelId="{E16DBF84-C357-4262-BC7A-38ECF7A8F002}" type="presParOf" srcId="{8B51137F-947F-4C0B-AA82-ED3B49876443}" destId="{C48F6B81-21C8-4095-95B9-FDBCB9797D53}" srcOrd="0" destOrd="0" presId="urn:microsoft.com/office/officeart/2005/8/layout/hChevron3"/>
    <dgm:cxn modelId="{683E8F21-8EEB-4F3C-A682-B30D2F12536D}" type="presParOf" srcId="{8B51137F-947F-4C0B-AA82-ED3B49876443}" destId="{4661EC0B-04AB-4CDD-963C-213DBB9152E3}" srcOrd="1" destOrd="0" presId="urn:microsoft.com/office/officeart/2005/8/layout/hChevron3"/>
    <dgm:cxn modelId="{201C2AD5-582D-4C07-88B0-402590FE9809}" type="presParOf" srcId="{8B51137F-947F-4C0B-AA82-ED3B49876443}" destId="{FA967753-1F81-4BE1-A2CD-95CAB2866CA7}" srcOrd="2" destOrd="0" presId="urn:microsoft.com/office/officeart/2005/8/layout/hChevron3"/>
    <dgm:cxn modelId="{1B308F86-31BB-418B-9F6B-3EE20423F877}" type="presParOf" srcId="{8B51137F-947F-4C0B-AA82-ED3B49876443}" destId="{EDA4A8E6-F6B5-4ECF-93CB-FC37027FFC82}" srcOrd="3" destOrd="0" presId="urn:microsoft.com/office/officeart/2005/8/layout/hChevron3"/>
    <dgm:cxn modelId="{F3CB60A4-3D33-40C7-B3F4-6976C2B0FAD8}" type="presParOf" srcId="{8B51137F-947F-4C0B-AA82-ED3B49876443}" destId="{556D5101-98E1-4C90-990A-FC6FE30EBBF7}" srcOrd="4" destOrd="0" presId="urn:microsoft.com/office/officeart/2005/8/layout/hChevron3"/>
    <dgm:cxn modelId="{A85AAF51-94C3-4EDC-931D-5B1572C5DF46}" type="presParOf" srcId="{8B51137F-947F-4C0B-AA82-ED3B49876443}" destId="{F07F4739-8D66-459D-94C4-264FAEC87A0E}" srcOrd="5" destOrd="0" presId="urn:microsoft.com/office/officeart/2005/8/layout/hChevron3"/>
    <dgm:cxn modelId="{3E684BBD-C8E7-4702-8F64-233CD59E6A79}" type="presParOf" srcId="{8B51137F-947F-4C0B-AA82-ED3B49876443}" destId="{C4DAE072-6040-4F94-A22A-10623F42D7D3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Introduction</a:t>
          </a:r>
          <a:endParaRPr lang="de-DE" b="1" i="0" u="sng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683C232F-DAC9-4F91-A268-0D66320F052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Fazit and </a:t>
          </a:r>
          <a:r>
            <a:rPr lang="de-DE" dirty="0" err="1" smtClean="0"/>
            <a:t>Prospects</a:t>
          </a:r>
          <a:endParaRPr lang="de-DE" dirty="0"/>
        </a:p>
      </dgm:t>
    </dgm:pt>
    <dgm:pt modelId="{39522BFA-E352-4281-983F-FA376CC27781}" type="parTrans" cxnId="{C47C79BC-D517-4149-AB2F-6C37CA43E293}">
      <dgm:prSet/>
      <dgm:spPr/>
      <dgm:t>
        <a:bodyPr/>
        <a:lstStyle/>
        <a:p>
          <a:endParaRPr lang="de-DE"/>
        </a:p>
      </dgm:t>
    </dgm:pt>
    <dgm:pt modelId="{31B507BE-179B-46A2-A7C3-F7A1BFA022CA}" type="sibTrans" cxnId="{C47C79BC-D517-4149-AB2F-6C37CA43E293}">
      <dgm:prSet/>
      <dgm:spPr/>
      <dgm:t>
        <a:bodyPr/>
        <a:lstStyle/>
        <a:p>
          <a:endParaRPr lang="de-DE"/>
        </a:p>
      </dgm:t>
    </dgm:pt>
    <dgm:pt modelId="{59716C95-F8C2-4420-BBAA-AE7FAFED6C9D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Reissner </a:t>
          </a:r>
          <a:r>
            <a:rPr lang="de-DE" b="1" i="0" u="sng" baseline="0" dirty="0" err="1" smtClean="0"/>
            <a:t>Theory</a:t>
          </a:r>
          <a:endParaRPr lang="de-DE" b="1" i="0" u="sng" baseline="0" dirty="0"/>
        </a:p>
      </dgm:t>
    </dgm:pt>
    <dgm:pt modelId="{E0F2B7DC-99E9-45BC-B483-C6B7CA10F879}" type="parTrans" cxnId="{FBE132E5-B65B-4148-992C-A3B108C4C059}">
      <dgm:prSet/>
      <dgm:spPr/>
      <dgm:t>
        <a:bodyPr/>
        <a:lstStyle/>
        <a:p>
          <a:endParaRPr lang="de-DE"/>
        </a:p>
      </dgm:t>
    </dgm:pt>
    <dgm:pt modelId="{DE73963D-19D2-4C08-984E-C1184237795F}" type="sibTrans" cxnId="{FBE132E5-B65B-4148-992C-A3B108C4C059}">
      <dgm:prSet/>
      <dgm:spPr/>
      <dgm:t>
        <a:bodyPr/>
        <a:lstStyle/>
        <a:p>
          <a:endParaRPr lang="de-DE"/>
        </a:p>
      </dgm:t>
    </dgm:pt>
    <dgm:pt modelId="{C80AADB8-FEF7-459B-8CF5-73E84BFE0D79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Solution Approaches</a:t>
          </a:r>
          <a:endParaRPr lang="de-DE" b="1" i="0" u="sng" baseline="0" dirty="0"/>
        </a:p>
      </dgm:t>
    </dgm:pt>
    <dgm:pt modelId="{05581E02-0228-4D51-A27B-FFC735742CC6}" type="parTrans" cxnId="{1BDBE96D-90AE-4471-BECF-0DDBEDA86F60}">
      <dgm:prSet/>
      <dgm:spPr/>
      <dgm:t>
        <a:bodyPr/>
        <a:lstStyle/>
        <a:p>
          <a:endParaRPr lang="de-DE"/>
        </a:p>
      </dgm:t>
    </dgm:pt>
    <dgm:pt modelId="{AA66C27C-C4BA-49E5-B865-3E1DBA5ACC0A}" type="sibTrans" cxnId="{1BDBE96D-90AE-4471-BECF-0DDBEDA86F60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FA967753-1F81-4BE1-A2CD-95CAB2866CA7}" type="pres">
      <dgm:prSet presAssocID="{59716C95-F8C2-4420-BBAA-AE7FAFED6C9D}" presName="parTxOnly" presStyleLbl="node1" presStyleIdx="1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4A8E6-F6B5-4ECF-93CB-FC37027FFC82}" type="pres">
      <dgm:prSet presAssocID="{DE73963D-19D2-4C08-984E-C1184237795F}" presName="parSpace" presStyleCnt="0"/>
      <dgm:spPr/>
    </dgm:pt>
    <dgm:pt modelId="{4BD5D76A-2947-422C-8BF4-49F7F320E2F5}" type="pres">
      <dgm:prSet presAssocID="{C80AADB8-FEF7-459B-8CF5-73E84BFE0D79}" presName="parTxOnly" presStyleLbl="node1" presStyleIdx="2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2A2FC5-40E2-45BC-B9FA-F57026F048B6}" type="pres">
      <dgm:prSet presAssocID="{AA66C27C-C4BA-49E5-B865-3E1DBA5ACC0A}" presName="parSpace" presStyleCnt="0"/>
      <dgm:spPr/>
    </dgm:pt>
    <dgm:pt modelId="{C4DAE072-6040-4F94-A22A-10623F42D7D3}" type="pres">
      <dgm:prSet presAssocID="{683C232F-DAC9-4F91-A268-0D66320F052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B360B40-AB8B-4BDF-BEA2-F004C7C75051}" type="presOf" srcId="{A72A615D-BC75-466D-B253-8BF317BED7B7}" destId="{8B51137F-947F-4C0B-AA82-ED3B49876443}" srcOrd="0" destOrd="0" presId="urn:microsoft.com/office/officeart/2005/8/layout/hChevron3"/>
    <dgm:cxn modelId="{98B51C33-AC6F-4946-831B-140E3B359E4B}" type="presOf" srcId="{03468716-7B46-4212-B23D-FF2ED1E7662E}" destId="{C48F6B81-21C8-4095-95B9-FDBCB9797D53}" srcOrd="0" destOrd="0" presId="urn:microsoft.com/office/officeart/2005/8/layout/hChevron3"/>
    <dgm:cxn modelId="{FBE132E5-B65B-4148-992C-A3B108C4C059}" srcId="{A72A615D-BC75-466D-B253-8BF317BED7B7}" destId="{59716C95-F8C2-4420-BBAA-AE7FAFED6C9D}" srcOrd="1" destOrd="0" parTransId="{E0F2B7DC-99E9-45BC-B483-C6B7CA10F879}" sibTransId="{DE73963D-19D2-4C08-984E-C1184237795F}"/>
    <dgm:cxn modelId="{75FE7111-5ACB-4E12-BCB2-582548439198}" type="presOf" srcId="{59716C95-F8C2-4420-BBAA-AE7FAFED6C9D}" destId="{FA967753-1F81-4BE1-A2CD-95CAB2866CA7}" srcOrd="0" destOrd="0" presId="urn:microsoft.com/office/officeart/2005/8/layout/hChevron3"/>
    <dgm:cxn modelId="{7F89F7A9-CE6C-4B28-9136-EB0A776FD3BD}" type="presOf" srcId="{C80AADB8-FEF7-459B-8CF5-73E84BFE0D79}" destId="{4BD5D76A-2947-422C-8BF4-49F7F320E2F5}" srcOrd="0" destOrd="0" presId="urn:microsoft.com/office/officeart/2005/8/layout/hChevron3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D2E0EDAA-DED9-4B21-9DD2-22139674397C}" type="presOf" srcId="{683C232F-DAC9-4F91-A268-0D66320F0526}" destId="{C4DAE072-6040-4F94-A22A-10623F42D7D3}" srcOrd="0" destOrd="0" presId="urn:microsoft.com/office/officeart/2005/8/layout/hChevron3"/>
    <dgm:cxn modelId="{1BDBE96D-90AE-4471-BECF-0DDBEDA86F60}" srcId="{A72A615D-BC75-466D-B253-8BF317BED7B7}" destId="{C80AADB8-FEF7-459B-8CF5-73E84BFE0D79}" srcOrd="2" destOrd="0" parTransId="{05581E02-0228-4D51-A27B-FFC735742CC6}" sibTransId="{AA66C27C-C4BA-49E5-B865-3E1DBA5ACC0A}"/>
    <dgm:cxn modelId="{C47C79BC-D517-4149-AB2F-6C37CA43E293}" srcId="{A72A615D-BC75-466D-B253-8BF317BED7B7}" destId="{683C232F-DAC9-4F91-A268-0D66320F0526}" srcOrd="3" destOrd="0" parTransId="{39522BFA-E352-4281-983F-FA376CC27781}" sibTransId="{31B507BE-179B-46A2-A7C3-F7A1BFA022CA}"/>
    <dgm:cxn modelId="{7394EDB1-621C-495D-972B-08E3A6A9827C}" type="presParOf" srcId="{8B51137F-947F-4C0B-AA82-ED3B49876443}" destId="{C48F6B81-21C8-4095-95B9-FDBCB9797D53}" srcOrd="0" destOrd="0" presId="urn:microsoft.com/office/officeart/2005/8/layout/hChevron3"/>
    <dgm:cxn modelId="{08C0BB4B-E435-4334-843A-7D9567AD2FDD}" type="presParOf" srcId="{8B51137F-947F-4C0B-AA82-ED3B49876443}" destId="{4661EC0B-04AB-4CDD-963C-213DBB9152E3}" srcOrd="1" destOrd="0" presId="urn:microsoft.com/office/officeart/2005/8/layout/hChevron3"/>
    <dgm:cxn modelId="{CFD98BFB-EC38-4158-86EA-7F6641D879CA}" type="presParOf" srcId="{8B51137F-947F-4C0B-AA82-ED3B49876443}" destId="{FA967753-1F81-4BE1-A2CD-95CAB2866CA7}" srcOrd="2" destOrd="0" presId="urn:microsoft.com/office/officeart/2005/8/layout/hChevron3"/>
    <dgm:cxn modelId="{5EAB585C-AE82-4BF1-AC6A-8AD8A1C61EA3}" type="presParOf" srcId="{8B51137F-947F-4C0B-AA82-ED3B49876443}" destId="{EDA4A8E6-F6B5-4ECF-93CB-FC37027FFC82}" srcOrd="3" destOrd="0" presId="urn:microsoft.com/office/officeart/2005/8/layout/hChevron3"/>
    <dgm:cxn modelId="{C1526E17-239B-40F9-B116-5D9BA1A17366}" type="presParOf" srcId="{8B51137F-947F-4C0B-AA82-ED3B49876443}" destId="{4BD5D76A-2947-422C-8BF4-49F7F320E2F5}" srcOrd="4" destOrd="0" presId="urn:microsoft.com/office/officeart/2005/8/layout/hChevron3"/>
    <dgm:cxn modelId="{5C4A8E57-24B2-475F-8C79-42417A0E0C8C}" type="presParOf" srcId="{8B51137F-947F-4C0B-AA82-ED3B49876443}" destId="{D92A2FC5-40E2-45BC-B9FA-F57026F048B6}" srcOrd="5" destOrd="0" presId="urn:microsoft.com/office/officeart/2005/8/layout/hChevron3"/>
    <dgm:cxn modelId="{0576E3F1-FEEE-4753-8081-F6064D352AE8}" type="presParOf" srcId="{8B51137F-947F-4C0B-AA82-ED3B49876443}" destId="{C4DAE072-6040-4F94-A22A-10623F42D7D3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Introduction</a:t>
          </a:r>
          <a:endParaRPr lang="de-DE" b="1" i="0" u="sng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59716C95-F8C2-4420-BBAA-AE7FAFED6C9D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Reissner </a:t>
          </a:r>
          <a:r>
            <a:rPr lang="de-DE" b="1" i="0" u="sng" baseline="0" dirty="0" err="1" smtClean="0"/>
            <a:t>Theory</a:t>
          </a:r>
          <a:endParaRPr lang="de-DE" b="1" i="0" u="sng" baseline="0" dirty="0"/>
        </a:p>
      </dgm:t>
    </dgm:pt>
    <dgm:pt modelId="{E0F2B7DC-99E9-45BC-B483-C6B7CA10F879}" type="parTrans" cxnId="{FBE132E5-B65B-4148-992C-A3B108C4C059}">
      <dgm:prSet/>
      <dgm:spPr/>
      <dgm:t>
        <a:bodyPr/>
        <a:lstStyle/>
        <a:p>
          <a:endParaRPr lang="de-DE"/>
        </a:p>
      </dgm:t>
    </dgm:pt>
    <dgm:pt modelId="{DE73963D-19D2-4C08-984E-C1184237795F}" type="sibTrans" cxnId="{FBE132E5-B65B-4148-992C-A3B108C4C059}">
      <dgm:prSet/>
      <dgm:spPr/>
      <dgm:t>
        <a:bodyPr/>
        <a:lstStyle/>
        <a:p>
          <a:endParaRPr lang="de-DE"/>
        </a:p>
      </dgm:t>
    </dgm:pt>
    <dgm:pt modelId="{F3EAA060-890A-4696-AF2B-63157AD97794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Solution Approaches</a:t>
          </a:r>
          <a:endParaRPr lang="de-DE" b="1" i="0" u="sng" baseline="0" dirty="0"/>
        </a:p>
      </dgm:t>
    </dgm:pt>
    <dgm:pt modelId="{8EF6BB17-F007-4158-92C9-B4C5F69CFE82}" type="parTrans" cxnId="{9FD4018C-78B4-4BB6-AEBF-AC3037C00FA8}">
      <dgm:prSet/>
      <dgm:spPr/>
      <dgm:t>
        <a:bodyPr/>
        <a:lstStyle/>
        <a:p>
          <a:endParaRPr lang="de-DE"/>
        </a:p>
      </dgm:t>
    </dgm:pt>
    <dgm:pt modelId="{FE0201E0-DAAE-4BD9-B141-39416E16B239}" type="sibTrans" cxnId="{9FD4018C-78B4-4BB6-AEBF-AC3037C00FA8}">
      <dgm:prSet/>
      <dgm:spPr/>
      <dgm:t>
        <a:bodyPr/>
        <a:lstStyle/>
        <a:p>
          <a:endParaRPr lang="de-DE"/>
        </a:p>
      </dgm:t>
    </dgm:pt>
    <dgm:pt modelId="{600C2394-D73B-44C7-BB42-51170C587489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err="1" smtClean="0"/>
            <a:t>Prospects</a:t>
          </a:r>
          <a:endParaRPr lang="de-DE" b="1" i="0" u="sng" baseline="0" dirty="0"/>
        </a:p>
      </dgm:t>
    </dgm:pt>
    <dgm:pt modelId="{14FCFAC8-4AD9-4B15-B3EF-CE35DD4E051F}" type="parTrans" cxnId="{5AE56655-D6D3-40BA-9546-718EFFA770FB}">
      <dgm:prSet/>
      <dgm:spPr/>
      <dgm:t>
        <a:bodyPr/>
        <a:lstStyle/>
        <a:p>
          <a:endParaRPr lang="de-DE"/>
        </a:p>
      </dgm:t>
    </dgm:pt>
    <dgm:pt modelId="{6DCA7CBB-32F3-4A78-B969-445BAB6E3C84}" type="sibTrans" cxnId="{5AE56655-D6D3-40BA-9546-718EFFA770FB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FA967753-1F81-4BE1-A2CD-95CAB2866CA7}" type="pres">
      <dgm:prSet presAssocID="{59716C95-F8C2-4420-BBAA-AE7FAFED6C9D}" presName="parTxOnly" presStyleLbl="node1" presStyleIdx="1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4A8E6-F6B5-4ECF-93CB-FC37027FFC82}" type="pres">
      <dgm:prSet presAssocID="{DE73963D-19D2-4C08-984E-C1184237795F}" presName="parSpace" presStyleCnt="0"/>
      <dgm:spPr/>
    </dgm:pt>
    <dgm:pt modelId="{556D5101-98E1-4C90-990A-FC6FE30EBBF7}" type="pres">
      <dgm:prSet presAssocID="{F3EAA060-890A-4696-AF2B-63157AD97794}" presName="parTxOnly" presStyleLbl="node1" presStyleIdx="2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7F4739-8D66-459D-94C4-264FAEC87A0E}" type="pres">
      <dgm:prSet presAssocID="{FE0201E0-DAAE-4BD9-B141-39416E16B239}" presName="parSpace" presStyleCnt="0"/>
      <dgm:spPr/>
    </dgm:pt>
    <dgm:pt modelId="{4EC511BF-D0E7-4462-810C-58C1F5C327FE}" type="pres">
      <dgm:prSet presAssocID="{600C2394-D73B-44C7-BB42-51170C587489}" presName="parTxOnly" presStyleLbl="node1" presStyleIdx="3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BE132E5-B65B-4148-992C-A3B108C4C059}" srcId="{A72A615D-BC75-466D-B253-8BF317BED7B7}" destId="{59716C95-F8C2-4420-BBAA-AE7FAFED6C9D}" srcOrd="1" destOrd="0" parTransId="{E0F2B7DC-99E9-45BC-B483-C6B7CA10F879}" sibTransId="{DE73963D-19D2-4C08-984E-C1184237795F}"/>
    <dgm:cxn modelId="{D00714B2-1BD5-4761-9C13-570971061664}" type="presOf" srcId="{F3EAA060-890A-4696-AF2B-63157AD97794}" destId="{556D5101-98E1-4C90-990A-FC6FE30EBBF7}" srcOrd="0" destOrd="0" presId="urn:microsoft.com/office/officeart/2005/8/layout/hChevron3"/>
    <dgm:cxn modelId="{5AE56655-D6D3-40BA-9546-718EFFA770FB}" srcId="{A72A615D-BC75-466D-B253-8BF317BED7B7}" destId="{600C2394-D73B-44C7-BB42-51170C587489}" srcOrd="3" destOrd="0" parTransId="{14FCFAC8-4AD9-4B15-B3EF-CE35DD4E051F}" sibTransId="{6DCA7CBB-32F3-4A78-B969-445BAB6E3C84}"/>
    <dgm:cxn modelId="{74F12785-9344-4444-8B8C-1D4BCEEDAC98}" type="presOf" srcId="{A72A615D-BC75-466D-B253-8BF317BED7B7}" destId="{8B51137F-947F-4C0B-AA82-ED3B49876443}" srcOrd="0" destOrd="0" presId="urn:microsoft.com/office/officeart/2005/8/layout/hChevron3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B1DC81BA-5CAD-408C-8D9D-E5628252762A}" type="presOf" srcId="{600C2394-D73B-44C7-BB42-51170C587489}" destId="{4EC511BF-D0E7-4462-810C-58C1F5C327FE}" srcOrd="0" destOrd="0" presId="urn:microsoft.com/office/officeart/2005/8/layout/hChevron3"/>
    <dgm:cxn modelId="{009DB5B2-2F26-4B02-A458-188FB48FF8B2}" type="presOf" srcId="{59716C95-F8C2-4420-BBAA-AE7FAFED6C9D}" destId="{FA967753-1F81-4BE1-A2CD-95CAB2866CA7}" srcOrd="0" destOrd="0" presId="urn:microsoft.com/office/officeart/2005/8/layout/hChevron3"/>
    <dgm:cxn modelId="{80D1BFE2-2828-4ED1-B7F3-8AD49847E450}" type="presOf" srcId="{03468716-7B46-4212-B23D-FF2ED1E7662E}" destId="{C48F6B81-21C8-4095-95B9-FDBCB9797D53}" srcOrd="0" destOrd="0" presId="urn:microsoft.com/office/officeart/2005/8/layout/hChevron3"/>
    <dgm:cxn modelId="{9FD4018C-78B4-4BB6-AEBF-AC3037C00FA8}" srcId="{A72A615D-BC75-466D-B253-8BF317BED7B7}" destId="{F3EAA060-890A-4696-AF2B-63157AD97794}" srcOrd="2" destOrd="0" parTransId="{8EF6BB17-F007-4158-92C9-B4C5F69CFE82}" sibTransId="{FE0201E0-DAAE-4BD9-B141-39416E16B239}"/>
    <dgm:cxn modelId="{EFEE909D-1C64-42DE-A340-42E9AA64CE9A}" type="presParOf" srcId="{8B51137F-947F-4C0B-AA82-ED3B49876443}" destId="{C48F6B81-21C8-4095-95B9-FDBCB9797D53}" srcOrd="0" destOrd="0" presId="urn:microsoft.com/office/officeart/2005/8/layout/hChevron3"/>
    <dgm:cxn modelId="{182D65B2-F0FF-4C11-8509-9E55875B4FBD}" type="presParOf" srcId="{8B51137F-947F-4C0B-AA82-ED3B49876443}" destId="{4661EC0B-04AB-4CDD-963C-213DBB9152E3}" srcOrd="1" destOrd="0" presId="urn:microsoft.com/office/officeart/2005/8/layout/hChevron3"/>
    <dgm:cxn modelId="{64B2E93B-E584-491B-BAF1-8A9241847ADD}" type="presParOf" srcId="{8B51137F-947F-4C0B-AA82-ED3B49876443}" destId="{FA967753-1F81-4BE1-A2CD-95CAB2866CA7}" srcOrd="2" destOrd="0" presId="urn:microsoft.com/office/officeart/2005/8/layout/hChevron3"/>
    <dgm:cxn modelId="{1648A8E4-E9E8-43E9-B511-CB593EB5F1E1}" type="presParOf" srcId="{8B51137F-947F-4C0B-AA82-ED3B49876443}" destId="{EDA4A8E6-F6B5-4ECF-93CB-FC37027FFC82}" srcOrd="3" destOrd="0" presId="urn:microsoft.com/office/officeart/2005/8/layout/hChevron3"/>
    <dgm:cxn modelId="{523D7835-02C8-4F5A-915D-6099BBAE599D}" type="presParOf" srcId="{8B51137F-947F-4C0B-AA82-ED3B49876443}" destId="{556D5101-98E1-4C90-990A-FC6FE30EBBF7}" srcOrd="4" destOrd="0" presId="urn:microsoft.com/office/officeart/2005/8/layout/hChevron3"/>
    <dgm:cxn modelId="{0D36B8F8-D8F8-4FF7-8D04-AD3D7E0AE903}" type="presParOf" srcId="{8B51137F-947F-4C0B-AA82-ED3B49876443}" destId="{F07F4739-8D66-459D-94C4-264FAEC87A0E}" srcOrd="5" destOrd="0" presId="urn:microsoft.com/office/officeart/2005/8/layout/hChevron3"/>
    <dgm:cxn modelId="{1FE408B3-6845-4943-9476-77F5640E6E08}" type="presParOf" srcId="{8B51137F-947F-4C0B-AA82-ED3B49876443}" destId="{4EC511BF-D0E7-4462-810C-58C1F5C327FE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Introduction</a:t>
          </a:r>
          <a:endParaRPr lang="de-DE" b="1" i="0" u="sng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7C387A20-B672-4C82-8F88-E7196496CB6A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Reissner Plate</a:t>
          </a:r>
          <a:endParaRPr lang="de-DE" dirty="0"/>
        </a:p>
      </dgm:t>
    </dgm:pt>
    <dgm:pt modelId="{38331A81-26F6-4D68-8217-ED5DCF4E3B9E}" type="parTrans" cxnId="{67D466FC-50DB-42B4-AC13-B9B525042493}">
      <dgm:prSet/>
      <dgm:spPr/>
      <dgm:t>
        <a:bodyPr/>
        <a:lstStyle/>
        <a:p>
          <a:endParaRPr lang="de-DE"/>
        </a:p>
      </dgm:t>
    </dgm:pt>
    <dgm:pt modelId="{429E87BC-29C6-432F-9EFD-17FB9B15A247}" type="sibTrans" cxnId="{67D466FC-50DB-42B4-AC13-B9B525042493}">
      <dgm:prSet/>
      <dgm:spPr/>
      <dgm:t>
        <a:bodyPr/>
        <a:lstStyle/>
        <a:p>
          <a:endParaRPr lang="de-DE"/>
        </a:p>
      </dgm:t>
    </dgm:pt>
    <dgm:pt modelId="{468D1A45-BB9B-4E46-BA17-C648A040684F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Solution Approaches</a:t>
          </a:r>
          <a:endParaRPr lang="de-DE" dirty="0"/>
        </a:p>
      </dgm:t>
    </dgm:pt>
    <dgm:pt modelId="{45820933-45E7-4086-AAA2-9AA762A5ACB5}" type="parTrans" cxnId="{CC59C9B0-213B-4170-BAF3-86117D8B0DB2}">
      <dgm:prSet/>
      <dgm:spPr/>
      <dgm:t>
        <a:bodyPr/>
        <a:lstStyle/>
        <a:p>
          <a:endParaRPr lang="de-DE"/>
        </a:p>
      </dgm:t>
    </dgm:pt>
    <dgm:pt modelId="{B0949F5A-F151-4FD9-91F5-B85E87BBD3E2}" type="sibTrans" cxnId="{CC59C9B0-213B-4170-BAF3-86117D8B0DB2}">
      <dgm:prSet/>
      <dgm:spPr/>
      <dgm:t>
        <a:bodyPr/>
        <a:lstStyle/>
        <a:p>
          <a:endParaRPr lang="de-DE"/>
        </a:p>
      </dgm:t>
    </dgm:pt>
    <dgm:pt modelId="{683C232F-DAC9-4F91-A268-0D66320F052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Fazit and </a:t>
          </a:r>
          <a:r>
            <a:rPr lang="de-DE" dirty="0" err="1" smtClean="0"/>
            <a:t>Prospects</a:t>
          </a:r>
          <a:endParaRPr lang="de-DE" dirty="0"/>
        </a:p>
      </dgm:t>
    </dgm:pt>
    <dgm:pt modelId="{39522BFA-E352-4281-983F-FA376CC27781}" type="parTrans" cxnId="{C47C79BC-D517-4149-AB2F-6C37CA43E293}">
      <dgm:prSet/>
      <dgm:spPr/>
      <dgm:t>
        <a:bodyPr/>
        <a:lstStyle/>
        <a:p>
          <a:endParaRPr lang="de-DE"/>
        </a:p>
      </dgm:t>
    </dgm:pt>
    <dgm:pt modelId="{31B507BE-179B-46A2-A7C3-F7A1BFA022CA}" type="sibTrans" cxnId="{C47C79BC-D517-4149-AB2F-6C37CA43E293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42D4C1FD-506F-4D09-8369-B73CDDA957B1}" type="pres">
      <dgm:prSet presAssocID="{7C387A20-B672-4C82-8F88-E7196496CB6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2F1C85-1988-485E-9419-6C6F94A2F4F7}" type="pres">
      <dgm:prSet presAssocID="{429E87BC-29C6-432F-9EFD-17FB9B15A247}" presName="parSpace" presStyleCnt="0"/>
      <dgm:spPr/>
    </dgm:pt>
    <dgm:pt modelId="{EED715A3-33BE-4B24-B69E-688B805C3501}" type="pres">
      <dgm:prSet presAssocID="{468D1A45-BB9B-4E46-BA17-C648A040684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EE2ABB-0390-4D3E-8535-BE8DAA1D6219}" type="pres">
      <dgm:prSet presAssocID="{B0949F5A-F151-4FD9-91F5-B85E87BBD3E2}" presName="parSpace" presStyleCnt="0"/>
      <dgm:spPr/>
    </dgm:pt>
    <dgm:pt modelId="{C4DAE072-6040-4F94-A22A-10623F42D7D3}" type="pres">
      <dgm:prSet presAssocID="{683C232F-DAC9-4F91-A268-0D66320F052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E5422E5-4F89-4767-B2D6-4BE900E21314}" type="presOf" srcId="{03468716-7B46-4212-B23D-FF2ED1E7662E}" destId="{C48F6B81-21C8-4095-95B9-FDBCB9797D53}" srcOrd="0" destOrd="0" presId="urn:microsoft.com/office/officeart/2005/8/layout/hChevron3"/>
    <dgm:cxn modelId="{67D466FC-50DB-42B4-AC13-B9B525042493}" srcId="{A72A615D-BC75-466D-B253-8BF317BED7B7}" destId="{7C387A20-B672-4C82-8F88-E7196496CB6A}" srcOrd="1" destOrd="0" parTransId="{38331A81-26F6-4D68-8217-ED5DCF4E3B9E}" sibTransId="{429E87BC-29C6-432F-9EFD-17FB9B15A247}"/>
    <dgm:cxn modelId="{CC59C9B0-213B-4170-BAF3-86117D8B0DB2}" srcId="{A72A615D-BC75-466D-B253-8BF317BED7B7}" destId="{468D1A45-BB9B-4E46-BA17-C648A040684F}" srcOrd="2" destOrd="0" parTransId="{45820933-45E7-4086-AAA2-9AA762A5ACB5}" sibTransId="{B0949F5A-F151-4FD9-91F5-B85E87BBD3E2}"/>
    <dgm:cxn modelId="{4FDCA379-4E96-4A25-B808-59C9457597D1}" type="presOf" srcId="{468D1A45-BB9B-4E46-BA17-C648A040684F}" destId="{EED715A3-33BE-4B24-B69E-688B805C3501}" srcOrd="0" destOrd="0" presId="urn:microsoft.com/office/officeart/2005/8/layout/hChevron3"/>
    <dgm:cxn modelId="{F6E51FCE-A486-4E6D-9058-FA71F488BF1F}" type="presOf" srcId="{A72A615D-BC75-466D-B253-8BF317BED7B7}" destId="{8B51137F-947F-4C0B-AA82-ED3B49876443}" srcOrd="0" destOrd="0" presId="urn:microsoft.com/office/officeart/2005/8/layout/hChevron3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C47C79BC-D517-4149-AB2F-6C37CA43E293}" srcId="{A72A615D-BC75-466D-B253-8BF317BED7B7}" destId="{683C232F-DAC9-4F91-A268-0D66320F0526}" srcOrd="3" destOrd="0" parTransId="{39522BFA-E352-4281-983F-FA376CC27781}" sibTransId="{31B507BE-179B-46A2-A7C3-F7A1BFA022CA}"/>
    <dgm:cxn modelId="{278AA718-5390-464D-9FDD-77E12D1E02C2}" type="presOf" srcId="{7C387A20-B672-4C82-8F88-E7196496CB6A}" destId="{42D4C1FD-506F-4D09-8369-B73CDDA957B1}" srcOrd="0" destOrd="0" presId="urn:microsoft.com/office/officeart/2005/8/layout/hChevron3"/>
    <dgm:cxn modelId="{7558CD1D-2AC6-4CCA-87D0-CE66E9F7F13F}" type="presOf" srcId="{683C232F-DAC9-4F91-A268-0D66320F0526}" destId="{C4DAE072-6040-4F94-A22A-10623F42D7D3}" srcOrd="0" destOrd="0" presId="urn:microsoft.com/office/officeart/2005/8/layout/hChevron3"/>
    <dgm:cxn modelId="{3A063006-D9CE-41DF-B5CD-594931CDD1CA}" type="presParOf" srcId="{8B51137F-947F-4C0B-AA82-ED3B49876443}" destId="{C48F6B81-21C8-4095-95B9-FDBCB9797D53}" srcOrd="0" destOrd="0" presId="urn:microsoft.com/office/officeart/2005/8/layout/hChevron3"/>
    <dgm:cxn modelId="{58034E94-C14A-4805-A5D2-B3987347197D}" type="presParOf" srcId="{8B51137F-947F-4C0B-AA82-ED3B49876443}" destId="{4661EC0B-04AB-4CDD-963C-213DBB9152E3}" srcOrd="1" destOrd="0" presId="urn:microsoft.com/office/officeart/2005/8/layout/hChevron3"/>
    <dgm:cxn modelId="{02A9CA14-80EB-48D1-87E6-CB83424C592B}" type="presParOf" srcId="{8B51137F-947F-4C0B-AA82-ED3B49876443}" destId="{42D4C1FD-506F-4D09-8369-B73CDDA957B1}" srcOrd="2" destOrd="0" presId="urn:microsoft.com/office/officeart/2005/8/layout/hChevron3"/>
    <dgm:cxn modelId="{DADB2824-00AF-4213-8E13-BC9AF1BFE2C4}" type="presParOf" srcId="{8B51137F-947F-4C0B-AA82-ED3B49876443}" destId="{922F1C85-1988-485E-9419-6C6F94A2F4F7}" srcOrd="3" destOrd="0" presId="urn:microsoft.com/office/officeart/2005/8/layout/hChevron3"/>
    <dgm:cxn modelId="{74E5CD15-E762-4CB4-8E77-F599F84B78BE}" type="presParOf" srcId="{8B51137F-947F-4C0B-AA82-ED3B49876443}" destId="{EED715A3-33BE-4B24-B69E-688B805C3501}" srcOrd="4" destOrd="0" presId="urn:microsoft.com/office/officeart/2005/8/layout/hChevron3"/>
    <dgm:cxn modelId="{A3BBC73E-E758-4A6D-B4EF-76D96DA6EC91}" type="presParOf" srcId="{8B51137F-947F-4C0B-AA82-ED3B49876443}" destId="{15EE2ABB-0390-4D3E-8535-BE8DAA1D6219}" srcOrd="5" destOrd="0" presId="urn:microsoft.com/office/officeart/2005/8/layout/hChevron3"/>
    <dgm:cxn modelId="{06CEA72F-3438-4291-ACD0-F110161093D7}" type="presParOf" srcId="{8B51137F-947F-4C0B-AA82-ED3B49876443}" destId="{C4DAE072-6040-4F94-A22A-10623F42D7D3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Introduction</a:t>
          </a:r>
          <a:endParaRPr lang="de-DE" b="1" i="0" u="sng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7C387A20-B672-4C82-8F88-E7196496CB6A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Reissner Plate</a:t>
          </a:r>
          <a:endParaRPr lang="de-DE" dirty="0"/>
        </a:p>
      </dgm:t>
    </dgm:pt>
    <dgm:pt modelId="{38331A81-26F6-4D68-8217-ED5DCF4E3B9E}" type="parTrans" cxnId="{67D466FC-50DB-42B4-AC13-B9B525042493}">
      <dgm:prSet/>
      <dgm:spPr/>
      <dgm:t>
        <a:bodyPr/>
        <a:lstStyle/>
        <a:p>
          <a:endParaRPr lang="de-DE"/>
        </a:p>
      </dgm:t>
    </dgm:pt>
    <dgm:pt modelId="{429E87BC-29C6-432F-9EFD-17FB9B15A247}" type="sibTrans" cxnId="{67D466FC-50DB-42B4-AC13-B9B525042493}">
      <dgm:prSet/>
      <dgm:spPr/>
      <dgm:t>
        <a:bodyPr/>
        <a:lstStyle/>
        <a:p>
          <a:endParaRPr lang="de-DE"/>
        </a:p>
      </dgm:t>
    </dgm:pt>
    <dgm:pt modelId="{468D1A45-BB9B-4E46-BA17-C648A040684F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Solution Approaches</a:t>
          </a:r>
          <a:endParaRPr lang="de-DE" dirty="0"/>
        </a:p>
      </dgm:t>
    </dgm:pt>
    <dgm:pt modelId="{45820933-45E7-4086-AAA2-9AA762A5ACB5}" type="parTrans" cxnId="{CC59C9B0-213B-4170-BAF3-86117D8B0DB2}">
      <dgm:prSet/>
      <dgm:spPr/>
      <dgm:t>
        <a:bodyPr/>
        <a:lstStyle/>
        <a:p>
          <a:endParaRPr lang="de-DE"/>
        </a:p>
      </dgm:t>
    </dgm:pt>
    <dgm:pt modelId="{B0949F5A-F151-4FD9-91F5-B85E87BBD3E2}" type="sibTrans" cxnId="{CC59C9B0-213B-4170-BAF3-86117D8B0DB2}">
      <dgm:prSet/>
      <dgm:spPr/>
      <dgm:t>
        <a:bodyPr/>
        <a:lstStyle/>
        <a:p>
          <a:endParaRPr lang="de-DE"/>
        </a:p>
      </dgm:t>
    </dgm:pt>
    <dgm:pt modelId="{683C232F-DAC9-4F91-A268-0D66320F052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Fazit and </a:t>
          </a:r>
          <a:r>
            <a:rPr lang="de-DE" dirty="0" err="1" smtClean="0"/>
            <a:t>Prospects</a:t>
          </a:r>
          <a:endParaRPr lang="de-DE" dirty="0"/>
        </a:p>
      </dgm:t>
    </dgm:pt>
    <dgm:pt modelId="{39522BFA-E352-4281-983F-FA376CC27781}" type="parTrans" cxnId="{C47C79BC-D517-4149-AB2F-6C37CA43E293}">
      <dgm:prSet/>
      <dgm:spPr/>
      <dgm:t>
        <a:bodyPr/>
        <a:lstStyle/>
        <a:p>
          <a:endParaRPr lang="de-DE"/>
        </a:p>
      </dgm:t>
    </dgm:pt>
    <dgm:pt modelId="{31B507BE-179B-46A2-A7C3-F7A1BFA022CA}" type="sibTrans" cxnId="{C47C79BC-D517-4149-AB2F-6C37CA43E293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42D4C1FD-506F-4D09-8369-B73CDDA957B1}" type="pres">
      <dgm:prSet presAssocID="{7C387A20-B672-4C82-8F88-E7196496CB6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2F1C85-1988-485E-9419-6C6F94A2F4F7}" type="pres">
      <dgm:prSet presAssocID="{429E87BC-29C6-432F-9EFD-17FB9B15A247}" presName="parSpace" presStyleCnt="0"/>
      <dgm:spPr/>
    </dgm:pt>
    <dgm:pt modelId="{EED715A3-33BE-4B24-B69E-688B805C3501}" type="pres">
      <dgm:prSet presAssocID="{468D1A45-BB9B-4E46-BA17-C648A040684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EE2ABB-0390-4D3E-8535-BE8DAA1D6219}" type="pres">
      <dgm:prSet presAssocID="{B0949F5A-F151-4FD9-91F5-B85E87BBD3E2}" presName="parSpace" presStyleCnt="0"/>
      <dgm:spPr/>
    </dgm:pt>
    <dgm:pt modelId="{C4DAE072-6040-4F94-A22A-10623F42D7D3}" type="pres">
      <dgm:prSet presAssocID="{683C232F-DAC9-4F91-A268-0D66320F052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7D466FC-50DB-42B4-AC13-B9B525042493}" srcId="{A72A615D-BC75-466D-B253-8BF317BED7B7}" destId="{7C387A20-B672-4C82-8F88-E7196496CB6A}" srcOrd="1" destOrd="0" parTransId="{38331A81-26F6-4D68-8217-ED5DCF4E3B9E}" sibTransId="{429E87BC-29C6-432F-9EFD-17FB9B15A247}"/>
    <dgm:cxn modelId="{CC59C9B0-213B-4170-BAF3-86117D8B0DB2}" srcId="{A72A615D-BC75-466D-B253-8BF317BED7B7}" destId="{468D1A45-BB9B-4E46-BA17-C648A040684F}" srcOrd="2" destOrd="0" parTransId="{45820933-45E7-4086-AAA2-9AA762A5ACB5}" sibTransId="{B0949F5A-F151-4FD9-91F5-B85E87BBD3E2}"/>
    <dgm:cxn modelId="{B9F2A1DA-7F87-4390-BEAB-98670621AF00}" type="presOf" srcId="{03468716-7B46-4212-B23D-FF2ED1E7662E}" destId="{C48F6B81-21C8-4095-95B9-FDBCB9797D53}" srcOrd="0" destOrd="0" presId="urn:microsoft.com/office/officeart/2005/8/layout/hChevron3"/>
    <dgm:cxn modelId="{0DCB49E9-055C-4B39-9D28-B37FA0A526C5}" type="presOf" srcId="{683C232F-DAC9-4F91-A268-0D66320F0526}" destId="{C4DAE072-6040-4F94-A22A-10623F42D7D3}" srcOrd="0" destOrd="0" presId="urn:microsoft.com/office/officeart/2005/8/layout/hChevron3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C47C79BC-D517-4149-AB2F-6C37CA43E293}" srcId="{A72A615D-BC75-466D-B253-8BF317BED7B7}" destId="{683C232F-DAC9-4F91-A268-0D66320F0526}" srcOrd="3" destOrd="0" parTransId="{39522BFA-E352-4281-983F-FA376CC27781}" sibTransId="{31B507BE-179B-46A2-A7C3-F7A1BFA022CA}"/>
    <dgm:cxn modelId="{20D4AF4D-06DD-4CD8-851A-09259FB5984F}" type="presOf" srcId="{7C387A20-B672-4C82-8F88-E7196496CB6A}" destId="{42D4C1FD-506F-4D09-8369-B73CDDA957B1}" srcOrd="0" destOrd="0" presId="urn:microsoft.com/office/officeart/2005/8/layout/hChevron3"/>
    <dgm:cxn modelId="{62F0B3AD-76A3-40F4-84BE-CFDD0B7AF2DF}" type="presOf" srcId="{A72A615D-BC75-466D-B253-8BF317BED7B7}" destId="{8B51137F-947F-4C0B-AA82-ED3B49876443}" srcOrd="0" destOrd="0" presId="urn:microsoft.com/office/officeart/2005/8/layout/hChevron3"/>
    <dgm:cxn modelId="{EEDE8C64-F062-4D98-A5A3-4EB5B52ED25D}" type="presOf" srcId="{468D1A45-BB9B-4E46-BA17-C648A040684F}" destId="{EED715A3-33BE-4B24-B69E-688B805C3501}" srcOrd="0" destOrd="0" presId="urn:microsoft.com/office/officeart/2005/8/layout/hChevron3"/>
    <dgm:cxn modelId="{5D3B6243-069B-4FAF-BA60-E90C6F58BC88}" type="presParOf" srcId="{8B51137F-947F-4C0B-AA82-ED3B49876443}" destId="{C48F6B81-21C8-4095-95B9-FDBCB9797D53}" srcOrd="0" destOrd="0" presId="urn:microsoft.com/office/officeart/2005/8/layout/hChevron3"/>
    <dgm:cxn modelId="{3B60C4E6-EF43-4B18-BF91-A8F9198F3892}" type="presParOf" srcId="{8B51137F-947F-4C0B-AA82-ED3B49876443}" destId="{4661EC0B-04AB-4CDD-963C-213DBB9152E3}" srcOrd="1" destOrd="0" presId="urn:microsoft.com/office/officeart/2005/8/layout/hChevron3"/>
    <dgm:cxn modelId="{83234561-CB5C-4B24-8270-20D342478145}" type="presParOf" srcId="{8B51137F-947F-4C0B-AA82-ED3B49876443}" destId="{42D4C1FD-506F-4D09-8369-B73CDDA957B1}" srcOrd="2" destOrd="0" presId="urn:microsoft.com/office/officeart/2005/8/layout/hChevron3"/>
    <dgm:cxn modelId="{8C3007D9-5E0A-426F-ACEE-25C1B0E6EEDE}" type="presParOf" srcId="{8B51137F-947F-4C0B-AA82-ED3B49876443}" destId="{922F1C85-1988-485E-9419-6C6F94A2F4F7}" srcOrd="3" destOrd="0" presId="urn:microsoft.com/office/officeart/2005/8/layout/hChevron3"/>
    <dgm:cxn modelId="{E4A96191-D101-43BF-B7CA-FC4E64D3BABB}" type="presParOf" srcId="{8B51137F-947F-4C0B-AA82-ED3B49876443}" destId="{EED715A3-33BE-4B24-B69E-688B805C3501}" srcOrd="4" destOrd="0" presId="urn:microsoft.com/office/officeart/2005/8/layout/hChevron3"/>
    <dgm:cxn modelId="{DA81521C-E1DE-4E0E-BE75-782B85D5BDF5}" type="presParOf" srcId="{8B51137F-947F-4C0B-AA82-ED3B49876443}" destId="{15EE2ABB-0390-4D3E-8535-BE8DAA1D6219}" srcOrd="5" destOrd="0" presId="urn:microsoft.com/office/officeart/2005/8/layout/hChevron3"/>
    <dgm:cxn modelId="{152B42C2-6262-4165-98AC-1F67AD4F6349}" type="presParOf" srcId="{8B51137F-947F-4C0B-AA82-ED3B49876443}" destId="{C4DAE072-6040-4F94-A22A-10623F42D7D3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0" i="0" u="none" baseline="0" dirty="0" smtClean="0"/>
            <a:t>Introduction</a:t>
          </a:r>
          <a:endParaRPr lang="de-DE" b="0" i="0" u="none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468D1A45-BB9B-4E46-BA17-C648A040684F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Solution Approaches</a:t>
          </a:r>
          <a:endParaRPr lang="de-DE" dirty="0"/>
        </a:p>
      </dgm:t>
    </dgm:pt>
    <dgm:pt modelId="{45820933-45E7-4086-AAA2-9AA762A5ACB5}" type="parTrans" cxnId="{CC59C9B0-213B-4170-BAF3-86117D8B0DB2}">
      <dgm:prSet/>
      <dgm:spPr/>
      <dgm:t>
        <a:bodyPr/>
        <a:lstStyle/>
        <a:p>
          <a:endParaRPr lang="de-DE"/>
        </a:p>
      </dgm:t>
    </dgm:pt>
    <dgm:pt modelId="{B0949F5A-F151-4FD9-91F5-B85E87BBD3E2}" type="sibTrans" cxnId="{CC59C9B0-213B-4170-BAF3-86117D8B0DB2}">
      <dgm:prSet/>
      <dgm:spPr/>
      <dgm:t>
        <a:bodyPr/>
        <a:lstStyle/>
        <a:p>
          <a:endParaRPr lang="de-DE"/>
        </a:p>
      </dgm:t>
    </dgm:pt>
    <dgm:pt modelId="{683C232F-DAC9-4F91-A268-0D66320F052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Fazit and </a:t>
          </a:r>
          <a:r>
            <a:rPr lang="de-DE" dirty="0" err="1" smtClean="0"/>
            <a:t>Prospects</a:t>
          </a:r>
          <a:endParaRPr lang="de-DE" dirty="0"/>
        </a:p>
      </dgm:t>
    </dgm:pt>
    <dgm:pt modelId="{39522BFA-E352-4281-983F-FA376CC27781}" type="parTrans" cxnId="{C47C79BC-D517-4149-AB2F-6C37CA43E293}">
      <dgm:prSet/>
      <dgm:spPr/>
      <dgm:t>
        <a:bodyPr/>
        <a:lstStyle/>
        <a:p>
          <a:endParaRPr lang="de-DE"/>
        </a:p>
      </dgm:t>
    </dgm:pt>
    <dgm:pt modelId="{31B507BE-179B-46A2-A7C3-F7A1BFA022CA}" type="sibTrans" cxnId="{C47C79BC-D517-4149-AB2F-6C37CA43E293}">
      <dgm:prSet/>
      <dgm:spPr/>
      <dgm:t>
        <a:bodyPr/>
        <a:lstStyle/>
        <a:p>
          <a:endParaRPr lang="de-DE"/>
        </a:p>
      </dgm:t>
    </dgm:pt>
    <dgm:pt modelId="{8F015CA6-05E5-423E-86D0-6E35FED6AE02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Reissner </a:t>
          </a:r>
          <a:r>
            <a:rPr lang="de-DE" b="1" i="0" u="sng" baseline="0" dirty="0" err="1" smtClean="0"/>
            <a:t>Theory</a:t>
          </a:r>
          <a:endParaRPr lang="de-DE" b="1" i="0" u="sng" baseline="0" dirty="0"/>
        </a:p>
      </dgm:t>
    </dgm:pt>
    <dgm:pt modelId="{D77B83AD-D536-41A8-9831-8806B3EEDF18}" type="parTrans" cxnId="{4DF55A75-FECC-4707-8F0F-06D00B2D51BD}">
      <dgm:prSet/>
      <dgm:spPr/>
      <dgm:t>
        <a:bodyPr/>
        <a:lstStyle/>
        <a:p>
          <a:endParaRPr lang="de-DE"/>
        </a:p>
      </dgm:t>
    </dgm:pt>
    <dgm:pt modelId="{D7574747-03BB-4EBF-8BF4-9D3709CC9FF3}" type="sibTrans" cxnId="{4DF55A75-FECC-4707-8F0F-06D00B2D51BD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EFE0F671-50E8-4A86-A8DB-B901DA5499F7}" type="pres">
      <dgm:prSet presAssocID="{8F015CA6-05E5-423E-86D0-6E35FED6AE02}" presName="parTxOnly" presStyleLbl="node1" presStyleIdx="1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94EF46-B933-4A7E-B954-224BE78A6912}" type="pres">
      <dgm:prSet presAssocID="{D7574747-03BB-4EBF-8BF4-9D3709CC9FF3}" presName="parSpace" presStyleCnt="0"/>
      <dgm:spPr/>
    </dgm:pt>
    <dgm:pt modelId="{EED715A3-33BE-4B24-B69E-688B805C3501}" type="pres">
      <dgm:prSet presAssocID="{468D1A45-BB9B-4E46-BA17-C648A040684F}" presName="parTxOnly" presStyleLbl="node1" presStyleIdx="2" presStyleCnt="4" custLinFactNeighborX="5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EE2ABB-0390-4D3E-8535-BE8DAA1D6219}" type="pres">
      <dgm:prSet presAssocID="{B0949F5A-F151-4FD9-91F5-B85E87BBD3E2}" presName="parSpace" presStyleCnt="0"/>
      <dgm:spPr/>
    </dgm:pt>
    <dgm:pt modelId="{C4DAE072-6040-4F94-A22A-10623F42D7D3}" type="pres">
      <dgm:prSet presAssocID="{683C232F-DAC9-4F91-A268-0D66320F052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DF55A75-FECC-4707-8F0F-06D00B2D51BD}" srcId="{A72A615D-BC75-466D-B253-8BF317BED7B7}" destId="{8F015CA6-05E5-423E-86D0-6E35FED6AE02}" srcOrd="1" destOrd="0" parTransId="{D77B83AD-D536-41A8-9831-8806B3EEDF18}" sibTransId="{D7574747-03BB-4EBF-8BF4-9D3709CC9FF3}"/>
    <dgm:cxn modelId="{AAFB2FBC-E686-41A2-8C46-0AF037C487D4}" type="presOf" srcId="{03468716-7B46-4212-B23D-FF2ED1E7662E}" destId="{C48F6B81-21C8-4095-95B9-FDBCB9797D53}" srcOrd="0" destOrd="0" presId="urn:microsoft.com/office/officeart/2005/8/layout/hChevron3"/>
    <dgm:cxn modelId="{CC59C9B0-213B-4170-BAF3-86117D8B0DB2}" srcId="{A72A615D-BC75-466D-B253-8BF317BED7B7}" destId="{468D1A45-BB9B-4E46-BA17-C648A040684F}" srcOrd="2" destOrd="0" parTransId="{45820933-45E7-4086-AAA2-9AA762A5ACB5}" sibTransId="{B0949F5A-F151-4FD9-91F5-B85E87BBD3E2}"/>
    <dgm:cxn modelId="{A652CA5C-D030-495F-B769-6E16EE5E316B}" type="presOf" srcId="{A72A615D-BC75-466D-B253-8BF317BED7B7}" destId="{8B51137F-947F-4C0B-AA82-ED3B49876443}" srcOrd="0" destOrd="0" presId="urn:microsoft.com/office/officeart/2005/8/layout/hChevron3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E1302F50-41BF-4690-A9E7-CE22086FD960}" type="presOf" srcId="{468D1A45-BB9B-4E46-BA17-C648A040684F}" destId="{EED715A3-33BE-4B24-B69E-688B805C3501}" srcOrd="0" destOrd="0" presId="urn:microsoft.com/office/officeart/2005/8/layout/hChevron3"/>
    <dgm:cxn modelId="{C47C79BC-D517-4149-AB2F-6C37CA43E293}" srcId="{A72A615D-BC75-466D-B253-8BF317BED7B7}" destId="{683C232F-DAC9-4F91-A268-0D66320F0526}" srcOrd="3" destOrd="0" parTransId="{39522BFA-E352-4281-983F-FA376CC27781}" sibTransId="{31B507BE-179B-46A2-A7C3-F7A1BFA022CA}"/>
    <dgm:cxn modelId="{7AF7AFB5-F453-48C2-931E-652399AB5D82}" type="presOf" srcId="{683C232F-DAC9-4F91-A268-0D66320F0526}" destId="{C4DAE072-6040-4F94-A22A-10623F42D7D3}" srcOrd="0" destOrd="0" presId="urn:microsoft.com/office/officeart/2005/8/layout/hChevron3"/>
    <dgm:cxn modelId="{E8BB6EE5-0916-4E3A-AD19-A2FEC69AEA3A}" type="presOf" srcId="{8F015CA6-05E5-423E-86D0-6E35FED6AE02}" destId="{EFE0F671-50E8-4A86-A8DB-B901DA5499F7}" srcOrd="0" destOrd="0" presId="urn:microsoft.com/office/officeart/2005/8/layout/hChevron3"/>
    <dgm:cxn modelId="{957A78A9-6596-45CA-83B2-AB2A377251CE}" type="presParOf" srcId="{8B51137F-947F-4C0B-AA82-ED3B49876443}" destId="{C48F6B81-21C8-4095-95B9-FDBCB9797D53}" srcOrd="0" destOrd="0" presId="urn:microsoft.com/office/officeart/2005/8/layout/hChevron3"/>
    <dgm:cxn modelId="{814A1989-AE92-457F-8385-5CF2C76C7B35}" type="presParOf" srcId="{8B51137F-947F-4C0B-AA82-ED3B49876443}" destId="{4661EC0B-04AB-4CDD-963C-213DBB9152E3}" srcOrd="1" destOrd="0" presId="urn:microsoft.com/office/officeart/2005/8/layout/hChevron3"/>
    <dgm:cxn modelId="{998D3270-BD03-4DEF-8DAA-0D27DBA697FE}" type="presParOf" srcId="{8B51137F-947F-4C0B-AA82-ED3B49876443}" destId="{EFE0F671-50E8-4A86-A8DB-B901DA5499F7}" srcOrd="2" destOrd="0" presId="urn:microsoft.com/office/officeart/2005/8/layout/hChevron3"/>
    <dgm:cxn modelId="{8C66DD69-8367-47D1-B640-8F1FBF66CAF7}" type="presParOf" srcId="{8B51137F-947F-4C0B-AA82-ED3B49876443}" destId="{A594EF46-B933-4A7E-B954-224BE78A6912}" srcOrd="3" destOrd="0" presId="urn:microsoft.com/office/officeart/2005/8/layout/hChevron3"/>
    <dgm:cxn modelId="{9713C315-0602-4430-BCEC-D3109F062AA8}" type="presParOf" srcId="{8B51137F-947F-4C0B-AA82-ED3B49876443}" destId="{EED715A3-33BE-4B24-B69E-688B805C3501}" srcOrd="4" destOrd="0" presId="urn:microsoft.com/office/officeart/2005/8/layout/hChevron3"/>
    <dgm:cxn modelId="{9CC31964-4F1E-49B8-9711-D38ACD6A219E}" type="presParOf" srcId="{8B51137F-947F-4C0B-AA82-ED3B49876443}" destId="{15EE2ABB-0390-4D3E-8535-BE8DAA1D6219}" srcOrd="5" destOrd="0" presId="urn:microsoft.com/office/officeart/2005/8/layout/hChevron3"/>
    <dgm:cxn modelId="{7700B785-7FA6-4C49-842A-C5D5CE8E61F1}" type="presParOf" srcId="{8B51137F-947F-4C0B-AA82-ED3B49876443}" destId="{C4DAE072-6040-4F94-A22A-10623F42D7D3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Introduction</a:t>
          </a:r>
          <a:endParaRPr lang="de-DE" b="1" i="0" u="sng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468D1A45-BB9B-4E46-BA17-C648A040684F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Solution Approaches</a:t>
          </a:r>
          <a:endParaRPr lang="de-DE" dirty="0"/>
        </a:p>
      </dgm:t>
    </dgm:pt>
    <dgm:pt modelId="{45820933-45E7-4086-AAA2-9AA762A5ACB5}" type="parTrans" cxnId="{CC59C9B0-213B-4170-BAF3-86117D8B0DB2}">
      <dgm:prSet/>
      <dgm:spPr/>
      <dgm:t>
        <a:bodyPr/>
        <a:lstStyle/>
        <a:p>
          <a:endParaRPr lang="de-DE"/>
        </a:p>
      </dgm:t>
    </dgm:pt>
    <dgm:pt modelId="{B0949F5A-F151-4FD9-91F5-B85E87BBD3E2}" type="sibTrans" cxnId="{CC59C9B0-213B-4170-BAF3-86117D8B0DB2}">
      <dgm:prSet/>
      <dgm:spPr/>
      <dgm:t>
        <a:bodyPr/>
        <a:lstStyle/>
        <a:p>
          <a:endParaRPr lang="de-DE"/>
        </a:p>
      </dgm:t>
    </dgm:pt>
    <dgm:pt modelId="{683C232F-DAC9-4F91-A268-0D66320F052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Fazit and </a:t>
          </a:r>
          <a:r>
            <a:rPr lang="de-DE" dirty="0" err="1" smtClean="0"/>
            <a:t>Prospects</a:t>
          </a:r>
          <a:endParaRPr lang="de-DE" dirty="0"/>
        </a:p>
      </dgm:t>
    </dgm:pt>
    <dgm:pt modelId="{39522BFA-E352-4281-983F-FA376CC27781}" type="parTrans" cxnId="{C47C79BC-D517-4149-AB2F-6C37CA43E293}">
      <dgm:prSet/>
      <dgm:spPr/>
      <dgm:t>
        <a:bodyPr/>
        <a:lstStyle/>
        <a:p>
          <a:endParaRPr lang="de-DE"/>
        </a:p>
      </dgm:t>
    </dgm:pt>
    <dgm:pt modelId="{31B507BE-179B-46A2-A7C3-F7A1BFA022CA}" type="sibTrans" cxnId="{C47C79BC-D517-4149-AB2F-6C37CA43E293}">
      <dgm:prSet/>
      <dgm:spPr/>
      <dgm:t>
        <a:bodyPr/>
        <a:lstStyle/>
        <a:p>
          <a:endParaRPr lang="de-DE"/>
        </a:p>
      </dgm:t>
    </dgm:pt>
    <dgm:pt modelId="{59716C95-F8C2-4420-BBAA-AE7FAFED6C9D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Reissner </a:t>
          </a:r>
          <a:r>
            <a:rPr lang="de-DE" b="1" i="0" u="sng" baseline="0" dirty="0" err="1" smtClean="0"/>
            <a:t>Theory</a:t>
          </a:r>
          <a:endParaRPr lang="de-DE" b="1" i="0" u="sng" baseline="0" dirty="0"/>
        </a:p>
      </dgm:t>
    </dgm:pt>
    <dgm:pt modelId="{E0F2B7DC-99E9-45BC-B483-C6B7CA10F879}" type="parTrans" cxnId="{FBE132E5-B65B-4148-992C-A3B108C4C059}">
      <dgm:prSet/>
      <dgm:spPr/>
      <dgm:t>
        <a:bodyPr/>
        <a:lstStyle/>
        <a:p>
          <a:endParaRPr lang="de-DE"/>
        </a:p>
      </dgm:t>
    </dgm:pt>
    <dgm:pt modelId="{DE73963D-19D2-4C08-984E-C1184237795F}" type="sibTrans" cxnId="{FBE132E5-B65B-4148-992C-A3B108C4C059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FA967753-1F81-4BE1-A2CD-95CAB2866CA7}" type="pres">
      <dgm:prSet presAssocID="{59716C95-F8C2-4420-BBAA-AE7FAFED6C9D}" presName="parTxOnly" presStyleLbl="node1" presStyleIdx="1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4A8E6-F6B5-4ECF-93CB-FC37027FFC82}" type="pres">
      <dgm:prSet presAssocID="{DE73963D-19D2-4C08-984E-C1184237795F}" presName="parSpace" presStyleCnt="0"/>
      <dgm:spPr/>
    </dgm:pt>
    <dgm:pt modelId="{EED715A3-33BE-4B24-B69E-688B805C3501}" type="pres">
      <dgm:prSet presAssocID="{468D1A45-BB9B-4E46-BA17-C648A040684F}" presName="parTxOnly" presStyleLbl="node1" presStyleIdx="2" presStyleCnt="4" custLinFactNeighborX="-128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EE2ABB-0390-4D3E-8535-BE8DAA1D6219}" type="pres">
      <dgm:prSet presAssocID="{B0949F5A-F151-4FD9-91F5-B85E87BBD3E2}" presName="parSpace" presStyleCnt="0"/>
      <dgm:spPr/>
    </dgm:pt>
    <dgm:pt modelId="{C4DAE072-6040-4F94-A22A-10623F42D7D3}" type="pres">
      <dgm:prSet presAssocID="{683C232F-DAC9-4F91-A268-0D66320F052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BE132E5-B65B-4148-992C-A3B108C4C059}" srcId="{A72A615D-BC75-466D-B253-8BF317BED7B7}" destId="{59716C95-F8C2-4420-BBAA-AE7FAFED6C9D}" srcOrd="1" destOrd="0" parTransId="{E0F2B7DC-99E9-45BC-B483-C6B7CA10F879}" sibTransId="{DE73963D-19D2-4C08-984E-C1184237795F}"/>
    <dgm:cxn modelId="{CC59C9B0-213B-4170-BAF3-86117D8B0DB2}" srcId="{A72A615D-BC75-466D-B253-8BF317BED7B7}" destId="{468D1A45-BB9B-4E46-BA17-C648A040684F}" srcOrd="2" destOrd="0" parTransId="{45820933-45E7-4086-AAA2-9AA762A5ACB5}" sibTransId="{B0949F5A-F151-4FD9-91F5-B85E87BBD3E2}"/>
    <dgm:cxn modelId="{69F58541-365B-4505-B7EA-AE33CE8A1336}" type="presOf" srcId="{A72A615D-BC75-466D-B253-8BF317BED7B7}" destId="{8B51137F-947F-4C0B-AA82-ED3B49876443}" srcOrd="0" destOrd="0" presId="urn:microsoft.com/office/officeart/2005/8/layout/hChevron3"/>
    <dgm:cxn modelId="{EDE56285-B316-47BD-BD69-24E9F46C4DB0}" type="presOf" srcId="{59716C95-F8C2-4420-BBAA-AE7FAFED6C9D}" destId="{FA967753-1F81-4BE1-A2CD-95CAB2866CA7}" srcOrd="0" destOrd="0" presId="urn:microsoft.com/office/officeart/2005/8/layout/hChevron3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C47C79BC-D517-4149-AB2F-6C37CA43E293}" srcId="{A72A615D-BC75-466D-B253-8BF317BED7B7}" destId="{683C232F-DAC9-4F91-A268-0D66320F0526}" srcOrd="3" destOrd="0" parTransId="{39522BFA-E352-4281-983F-FA376CC27781}" sibTransId="{31B507BE-179B-46A2-A7C3-F7A1BFA022CA}"/>
    <dgm:cxn modelId="{85007605-B0B4-4A37-BA78-D5E8567C5BDB}" type="presOf" srcId="{03468716-7B46-4212-B23D-FF2ED1E7662E}" destId="{C48F6B81-21C8-4095-95B9-FDBCB9797D53}" srcOrd="0" destOrd="0" presId="urn:microsoft.com/office/officeart/2005/8/layout/hChevron3"/>
    <dgm:cxn modelId="{5E8F664B-F31E-4841-9BAB-631B1A1ABCD9}" type="presOf" srcId="{468D1A45-BB9B-4E46-BA17-C648A040684F}" destId="{EED715A3-33BE-4B24-B69E-688B805C3501}" srcOrd="0" destOrd="0" presId="urn:microsoft.com/office/officeart/2005/8/layout/hChevron3"/>
    <dgm:cxn modelId="{56094944-236F-4E2C-BAF8-E6224BD7271E}" type="presOf" srcId="{683C232F-DAC9-4F91-A268-0D66320F0526}" destId="{C4DAE072-6040-4F94-A22A-10623F42D7D3}" srcOrd="0" destOrd="0" presId="urn:microsoft.com/office/officeart/2005/8/layout/hChevron3"/>
    <dgm:cxn modelId="{595BE0D1-6D6D-4AD3-9954-C22FC25AAE6A}" type="presParOf" srcId="{8B51137F-947F-4C0B-AA82-ED3B49876443}" destId="{C48F6B81-21C8-4095-95B9-FDBCB9797D53}" srcOrd="0" destOrd="0" presId="urn:microsoft.com/office/officeart/2005/8/layout/hChevron3"/>
    <dgm:cxn modelId="{961F7AE3-7EC6-48FD-912B-F41A333AB909}" type="presParOf" srcId="{8B51137F-947F-4C0B-AA82-ED3B49876443}" destId="{4661EC0B-04AB-4CDD-963C-213DBB9152E3}" srcOrd="1" destOrd="0" presId="urn:microsoft.com/office/officeart/2005/8/layout/hChevron3"/>
    <dgm:cxn modelId="{81FA4E97-A08D-4A71-8807-0BD2436B8B28}" type="presParOf" srcId="{8B51137F-947F-4C0B-AA82-ED3B49876443}" destId="{FA967753-1F81-4BE1-A2CD-95CAB2866CA7}" srcOrd="2" destOrd="0" presId="urn:microsoft.com/office/officeart/2005/8/layout/hChevron3"/>
    <dgm:cxn modelId="{7174495B-A6F0-469E-A76D-88C7AACCAA7C}" type="presParOf" srcId="{8B51137F-947F-4C0B-AA82-ED3B49876443}" destId="{EDA4A8E6-F6B5-4ECF-93CB-FC37027FFC82}" srcOrd="3" destOrd="0" presId="urn:microsoft.com/office/officeart/2005/8/layout/hChevron3"/>
    <dgm:cxn modelId="{44ED4262-6A36-4A87-AD69-B8E317495EF9}" type="presParOf" srcId="{8B51137F-947F-4C0B-AA82-ED3B49876443}" destId="{EED715A3-33BE-4B24-B69E-688B805C3501}" srcOrd="4" destOrd="0" presId="urn:microsoft.com/office/officeart/2005/8/layout/hChevron3"/>
    <dgm:cxn modelId="{849981BC-0BAA-4806-9CC0-3C94A5EED0E7}" type="presParOf" srcId="{8B51137F-947F-4C0B-AA82-ED3B49876443}" destId="{15EE2ABB-0390-4D3E-8535-BE8DAA1D6219}" srcOrd="5" destOrd="0" presId="urn:microsoft.com/office/officeart/2005/8/layout/hChevron3"/>
    <dgm:cxn modelId="{A7DE7659-036C-4C77-AA36-701F223A403B}" type="presParOf" srcId="{8B51137F-947F-4C0B-AA82-ED3B49876443}" destId="{C4DAE072-6040-4F94-A22A-10623F42D7D3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Introduction</a:t>
          </a:r>
          <a:endParaRPr lang="de-DE" b="1" i="0" u="sng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468D1A45-BB9B-4E46-BA17-C648A040684F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Solution Approaches</a:t>
          </a:r>
          <a:endParaRPr lang="de-DE" dirty="0"/>
        </a:p>
      </dgm:t>
    </dgm:pt>
    <dgm:pt modelId="{45820933-45E7-4086-AAA2-9AA762A5ACB5}" type="parTrans" cxnId="{CC59C9B0-213B-4170-BAF3-86117D8B0DB2}">
      <dgm:prSet/>
      <dgm:spPr/>
      <dgm:t>
        <a:bodyPr/>
        <a:lstStyle/>
        <a:p>
          <a:endParaRPr lang="de-DE"/>
        </a:p>
      </dgm:t>
    </dgm:pt>
    <dgm:pt modelId="{B0949F5A-F151-4FD9-91F5-B85E87BBD3E2}" type="sibTrans" cxnId="{CC59C9B0-213B-4170-BAF3-86117D8B0DB2}">
      <dgm:prSet/>
      <dgm:spPr/>
      <dgm:t>
        <a:bodyPr/>
        <a:lstStyle/>
        <a:p>
          <a:endParaRPr lang="de-DE"/>
        </a:p>
      </dgm:t>
    </dgm:pt>
    <dgm:pt modelId="{683C232F-DAC9-4F91-A268-0D66320F052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Fazit and </a:t>
          </a:r>
          <a:r>
            <a:rPr lang="de-DE" dirty="0" err="1" smtClean="0"/>
            <a:t>Prospects</a:t>
          </a:r>
          <a:endParaRPr lang="de-DE" dirty="0"/>
        </a:p>
      </dgm:t>
    </dgm:pt>
    <dgm:pt modelId="{39522BFA-E352-4281-983F-FA376CC27781}" type="parTrans" cxnId="{C47C79BC-D517-4149-AB2F-6C37CA43E293}">
      <dgm:prSet/>
      <dgm:spPr/>
      <dgm:t>
        <a:bodyPr/>
        <a:lstStyle/>
        <a:p>
          <a:endParaRPr lang="de-DE"/>
        </a:p>
      </dgm:t>
    </dgm:pt>
    <dgm:pt modelId="{31B507BE-179B-46A2-A7C3-F7A1BFA022CA}" type="sibTrans" cxnId="{C47C79BC-D517-4149-AB2F-6C37CA43E293}">
      <dgm:prSet/>
      <dgm:spPr/>
      <dgm:t>
        <a:bodyPr/>
        <a:lstStyle/>
        <a:p>
          <a:endParaRPr lang="de-DE"/>
        </a:p>
      </dgm:t>
    </dgm:pt>
    <dgm:pt modelId="{59716C95-F8C2-4420-BBAA-AE7FAFED6C9D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Reissner </a:t>
          </a:r>
          <a:r>
            <a:rPr lang="de-DE" b="1" i="0" u="sng" baseline="0" dirty="0" err="1" smtClean="0"/>
            <a:t>Theory</a:t>
          </a:r>
          <a:endParaRPr lang="de-DE" b="1" i="0" u="sng" baseline="0" dirty="0"/>
        </a:p>
      </dgm:t>
    </dgm:pt>
    <dgm:pt modelId="{E0F2B7DC-99E9-45BC-B483-C6B7CA10F879}" type="parTrans" cxnId="{FBE132E5-B65B-4148-992C-A3B108C4C059}">
      <dgm:prSet/>
      <dgm:spPr/>
      <dgm:t>
        <a:bodyPr/>
        <a:lstStyle/>
        <a:p>
          <a:endParaRPr lang="de-DE"/>
        </a:p>
      </dgm:t>
    </dgm:pt>
    <dgm:pt modelId="{DE73963D-19D2-4C08-984E-C1184237795F}" type="sibTrans" cxnId="{FBE132E5-B65B-4148-992C-A3B108C4C059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FA967753-1F81-4BE1-A2CD-95CAB2866CA7}" type="pres">
      <dgm:prSet presAssocID="{59716C95-F8C2-4420-BBAA-AE7FAFED6C9D}" presName="parTxOnly" presStyleLbl="node1" presStyleIdx="1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4A8E6-F6B5-4ECF-93CB-FC37027FFC82}" type="pres">
      <dgm:prSet presAssocID="{DE73963D-19D2-4C08-984E-C1184237795F}" presName="parSpace" presStyleCnt="0"/>
      <dgm:spPr/>
    </dgm:pt>
    <dgm:pt modelId="{EED715A3-33BE-4B24-B69E-688B805C3501}" type="pres">
      <dgm:prSet presAssocID="{468D1A45-BB9B-4E46-BA17-C648A040684F}" presName="parTxOnly" presStyleLbl="node1" presStyleIdx="2" presStyleCnt="4" custLinFactNeighborX="-128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EE2ABB-0390-4D3E-8535-BE8DAA1D6219}" type="pres">
      <dgm:prSet presAssocID="{B0949F5A-F151-4FD9-91F5-B85E87BBD3E2}" presName="parSpace" presStyleCnt="0"/>
      <dgm:spPr/>
    </dgm:pt>
    <dgm:pt modelId="{C4DAE072-6040-4F94-A22A-10623F42D7D3}" type="pres">
      <dgm:prSet presAssocID="{683C232F-DAC9-4F91-A268-0D66320F052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80B35E0-25C6-436B-AC07-89B9134F149A}" type="presOf" srcId="{A72A615D-BC75-466D-B253-8BF317BED7B7}" destId="{8B51137F-947F-4C0B-AA82-ED3B49876443}" srcOrd="0" destOrd="0" presId="urn:microsoft.com/office/officeart/2005/8/layout/hChevron3"/>
    <dgm:cxn modelId="{FBE132E5-B65B-4148-992C-A3B108C4C059}" srcId="{A72A615D-BC75-466D-B253-8BF317BED7B7}" destId="{59716C95-F8C2-4420-BBAA-AE7FAFED6C9D}" srcOrd="1" destOrd="0" parTransId="{E0F2B7DC-99E9-45BC-B483-C6B7CA10F879}" sibTransId="{DE73963D-19D2-4C08-984E-C1184237795F}"/>
    <dgm:cxn modelId="{CC59C9B0-213B-4170-BAF3-86117D8B0DB2}" srcId="{A72A615D-BC75-466D-B253-8BF317BED7B7}" destId="{468D1A45-BB9B-4E46-BA17-C648A040684F}" srcOrd="2" destOrd="0" parTransId="{45820933-45E7-4086-AAA2-9AA762A5ACB5}" sibTransId="{B0949F5A-F151-4FD9-91F5-B85E87BBD3E2}"/>
    <dgm:cxn modelId="{2725BEEA-631C-4D67-8800-F732D5771E3F}" type="presOf" srcId="{03468716-7B46-4212-B23D-FF2ED1E7662E}" destId="{C48F6B81-21C8-4095-95B9-FDBCB9797D53}" srcOrd="0" destOrd="0" presId="urn:microsoft.com/office/officeart/2005/8/layout/hChevron3"/>
    <dgm:cxn modelId="{25CC35D2-7B0B-403C-9717-E7FC24E78393}" type="presOf" srcId="{468D1A45-BB9B-4E46-BA17-C648A040684F}" destId="{EED715A3-33BE-4B24-B69E-688B805C3501}" srcOrd="0" destOrd="0" presId="urn:microsoft.com/office/officeart/2005/8/layout/hChevron3"/>
    <dgm:cxn modelId="{8D5C4050-D3DF-47B3-B28C-ECCBC4B5B375}" type="presOf" srcId="{683C232F-DAC9-4F91-A268-0D66320F0526}" destId="{C4DAE072-6040-4F94-A22A-10623F42D7D3}" srcOrd="0" destOrd="0" presId="urn:microsoft.com/office/officeart/2005/8/layout/hChevron3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C47C79BC-D517-4149-AB2F-6C37CA43E293}" srcId="{A72A615D-BC75-466D-B253-8BF317BED7B7}" destId="{683C232F-DAC9-4F91-A268-0D66320F0526}" srcOrd="3" destOrd="0" parTransId="{39522BFA-E352-4281-983F-FA376CC27781}" sibTransId="{31B507BE-179B-46A2-A7C3-F7A1BFA022CA}"/>
    <dgm:cxn modelId="{C0D14EAA-DC4C-4CAD-9B85-0EA77415817A}" type="presOf" srcId="{59716C95-F8C2-4420-BBAA-AE7FAFED6C9D}" destId="{FA967753-1F81-4BE1-A2CD-95CAB2866CA7}" srcOrd="0" destOrd="0" presId="urn:microsoft.com/office/officeart/2005/8/layout/hChevron3"/>
    <dgm:cxn modelId="{9196CB9E-2CB1-40E2-B69D-A4E87136F270}" type="presParOf" srcId="{8B51137F-947F-4C0B-AA82-ED3B49876443}" destId="{C48F6B81-21C8-4095-95B9-FDBCB9797D53}" srcOrd="0" destOrd="0" presId="urn:microsoft.com/office/officeart/2005/8/layout/hChevron3"/>
    <dgm:cxn modelId="{9F1C7625-9F28-47E3-8D77-74CB43CCB9B4}" type="presParOf" srcId="{8B51137F-947F-4C0B-AA82-ED3B49876443}" destId="{4661EC0B-04AB-4CDD-963C-213DBB9152E3}" srcOrd="1" destOrd="0" presId="urn:microsoft.com/office/officeart/2005/8/layout/hChevron3"/>
    <dgm:cxn modelId="{526C0FD5-AB89-4136-AB34-D1D371F80D13}" type="presParOf" srcId="{8B51137F-947F-4C0B-AA82-ED3B49876443}" destId="{FA967753-1F81-4BE1-A2CD-95CAB2866CA7}" srcOrd="2" destOrd="0" presId="urn:microsoft.com/office/officeart/2005/8/layout/hChevron3"/>
    <dgm:cxn modelId="{36A7468B-29A6-4EBF-BACE-A11957ACD176}" type="presParOf" srcId="{8B51137F-947F-4C0B-AA82-ED3B49876443}" destId="{EDA4A8E6-F6B5-4ECF-93CB-FC37027FFC82}" srcOrd="3" destOrd="0" presId="urn:microsoft.com/office/officeart/2005/8/layout/hChevron3"/>
    <dgm:cxn modelId="{5B6E44E2-D5E4-447E-825A-53AF462E9F96}" type="presParOf" srcId="{8B51137F-947F-4C0B-AA82-ED3B49876443}" destId="{EED715A3-33BE-4B24-B69E-688B805C3501}" srcOrd="4" destOrd="0" presId="urn:microsoft.com/office/officeart/2005/8/layout/hChevron3"/>
    <dgm:cxn modelId="{BAC24385-598C-4A81-9FE6-1B8017E5153A}" type="presParOf" srcId="{8B51137F-947F-4C0B-AA82-ED3B49876443}" destId="{15EE2ABB-0390-4D3E-8535-BE8DAA1D6219}" srcOrd="5" destOrd="0" presId="urn:microsoft.com/office/officeart/2005/8/layout/hChevron3"/>
    <dgm:cxn modelId="{675073FC-7492-4B4B-8159-6F1014DC2FFA}" type="presParOf" srcId="{8B51137F-947F-4C0B-AA82-ED3B49876443}" destId="{C4DAE072-6040-4F94-A22A-10623F42D7D3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Introduction</a:t>
          </a:r>
          <a:endParaRPr lang="de-DE" b="1" i="0" u="sng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683C232F-DAC9-4F91-A268-0D66320F052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Fazit and </a:t>
          </a:r>
          <a:r>
            <a:rPr lang="de-DE" dirty="0" err="1" smtClean="0"/>
            <a:t>Prospects</a:t>
          </a:r>
          <a:endParaRPr lang="de-DE" dirty="0"/>
        </a:p>
      </dgm:t>
    </dgm:pt>
    <dgm:pt modelId="{39522BFA-E352-4281-983F-FA376CC27781}" type="parTrans" cxnId="{C47C79BC-D517-4149-AB2F-6C37CA43E293}">
      <dgm:prSet/>
      <dgm:spPr/>
      <dgm:t>
        <a:bodyPr/>
        <a:lstStyle/>
        <a:p>
          <a:endParaRPr lang="de-DE"/>
        </a:p>
      </dgm:t>
    </dgm:pt>
    <dgm:pt modelId="{31B507BE-179B-46A2-A7C3-F7A1BFA022CA}" type="sibTrans" cxnId="{C47C79BC-D517-4149-AB2F-6C37CA43E293}">
      <dgm:prSet/>
      <dgm:spPr/>
      <dgm:t>
        <a:bodyPr/>
        <a:lstStyle/>
        <a:p>
          <a:endParaRPr lang="de-DE"/>
        </a:p>
      </dgm:t>
    </dgm:pt>
    <dgm:pt modelId="{59716C95-F8C2-4420-BBAA-AE7FAFED6C9D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Reissner </a:t>
          </a:r>
          <a:r>
            <a:rPr lang="de-DE" b="1" i="0" u="sng" baseline="0" dirty="0" err="1" smtClean="0"/>
            <a:t>Theory</a:t>
          </a:r>
          <a:endParaRPr lang="de-DE" b="1" i="0" u="sng" baseline="0" dirty="0"/>
        </a:p>
      </dgm:t>
    </dgm:pt>
    <dgm:pt modelId="{E0F2B7DC-99E9-45BC-B483-C6B7CA10F879}" type="parTrans" cxnId="{FBE132E5-B65B-4148-992C-A3B108C4C059}">
      <dgm:prSet/>
      <dgm:spPr/>
      <dgm:t>
        <a:bodyPr/>
        <a:lstStyle/>
        <a:p>
          <a:endParaRPr lang="de-DE"/>
        </a:p>
      </dgm:t>
    </dgm:pt>
    <dgm:pt modelId="{DE73963D-19D2-4C08-984E-C1184237795F}" type="sibTrans" cxnId="{FBE132E5-B65B-4148-992C-A3B108C4C059}">
      <dgm:prSet/>
      <dgm:spPr/>
      <dgm:t>
        <a:bodyPr/>
        <a:lstStyle/>
        <a:p>
          <a:endParaRPr lang="de-DE"/>
        </a:p>
      </dgm:t>
    </dgm:pt>
    <dgm:pt modelId="{F3EAA060-890A-4696-AF2B-63157AD97794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Solution Approaches</a:t>
          </a:r>
          <a:endParaRPr lang="de-DE" b="1" i="0" u="sng" baseline="0" dirty="0"/>
        </a:p>
      </dgm:t>
    </dgm:pt>
    <dgm:pt modelId="{8EF6BB17-F007-4158-92C9-B4C5F69CFE82}" type="parTrans" cxnId="{9FD4018C-78B4-4BB6-AEBF-AC3037C00FA8}">
      <dgm:prSet/>
      <dgm:spPr/>
      <dgm:t>
        <a:bodyPr/>
        <a:lstStyle/>
        <a:p>
          <a:endParaRPr lang="de-DE"/>
        </a:p>
      </dgm:t>
    </dgm:pt>
    <dgm:pt modelId="{FE0201E0-DAAE-4BD9-B141-39416E16B239}" type="sibTrans" cxnId="{9FD4018C-78B4-4BB6-AEBF-AC3037C00FA8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FA967753-1F81-4BE1-A2CD-95CAB2866CA7}" type="pres">
      <dgm:prSet presAssocID="{59716C95-F8C2-4420-BBAA-AE7FAFED6C9D}" presName="parTxOnly" presStyleLbl="node1" presStyleIdx="1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4A8E6-F6B5-4ECF-93CB-FC37027FFC82}" type="pres">
      <dgm:prSet presAssocID="{DE73963D-19D2-4C08-984E-C1184237795F}" presName="parSpace" presStyleCnt="0"/>
      <dgm:spPr/>
    </dgm:pt>
    <dgm:pt modelId="{556D5101-98E1-4C90-990A-FC6FE30EBBF7}" type="pres">
      <dgm:prSet presAssocID="{F3EAA060-890A-4696-AF2B-63157AD97794}" presName="parTxOnly" presStyleLbl="node1" presStyleIdx="2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7F4739-8D66-459D-94C4-264FAEC87A0E}" type="pres">
      <dgm:prSet presAssocID="{FE0201E0-DAAE-4BD9-B141-39416E16B239}" presName="parSpace" presStyleCnt="0"/>
      <dgm:spPr/>
    </dgm:pt>
    <dgm:pt modelId="{C4DAE072-6040-4F94-A22A-10623F42D7D3}" type="pres">
      <dgm:prSet presAssocID="{683C232F-DAC9-4F91-A268-0D66320F052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48F4BAE-EC98-4EB5-86C2-7BF9E6BB6E63}" type="presOf" srcId="{683C232F-DAC9-4F91-A268-0D66320F0526}" destId="{C4DAE072-6040-4F94-A22A-10623F42D7D3}" srcOrd="0" destOrd="0" presId="urn:microsoft.com/office/officeart/2005/8/layout/hChevron3"/>
    <dgm:cxn modelId="{FBE132E5-B65B-4148-992C-A3B108C4C059}" srcId="{A72A615D-BC75-466D-B253-8BF317BED7B7}" destId="{59716C95-F8C2-4420-BBAA-AE7FAFED6C9D}" srcOrd="1" destOrd="0" parTransId="{E0F2B7DC-99E9-45BC-B483-C6B7CA10F879}" sibTransId="{DE73963D-19D2-4C08-984E-C1184237795F}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4FA89E0B-1506-4EBE-8E50-05648D25DECF}" type="presOf" srcId="{F3EAA060-890A-4696-AF2B-63157AD97794}" destId="{556D5101-98E1-4C90-990A-FC6FE30EBBF7}" srcOrd="0" destOrd="0" presId="urn:microsoft.com/office/officeart/2005/8/layout/hChevron3"/>
    <dgm:cxn modelId="{C47C79BC-D517-4149-AB2F-6C37CA43E293}" srcId="{A72A615D-BC75-466D-B253-8BF317BED7B7}" destId="{683C232F-DAC9-4F91-A268-0D66320F0526}" srcOrd="3" destOrd="0" parTransId="{39522BFA-E352-4281-983F-FA376CC27781}" sibTransId="{31B507BE-179B-46A2-A7C3-F7A1BFA022CA}"/>
    <dgm:cxn modelId="{8B568B83-DE69-4C84-96AC-CF884B487D83}" type="presOf" srcId="{03468716-7B46-4212-B23D-FF2ED1E7662E}" destId="{C48F6B81-21C8-4095-95B9-FDBCB9797D53}" srcOrd="0" destOrd="0" presId="urn:microsoft.com/office/officeart/2005/8/layout/hChevron3"/>
    <dgm:cxn modelId="{9FD4018C-78B4-4BB6-AEBF-AC3037C00FA8}" srcId="{A72A615D-BC75-466D-B253-8BF317BED7B7}" destId="{F3EAA060-890A-4696-AF2B-63157AD97794}" srcOrd="2" destOrd="0" parTransId="{8EF6BB17-F007-4158-92C9-B4C5F69CFE82}" sibTransId="{FE0201E0-DAAE-4BD9-B141-39416E16B239}"/>
    <dgm:cxn modelId="{BD1A1268-41CC-4692-8FFF-9A7BA26188B7}" type="presOf" srcId="{59716C95-F8C2-4420-BBAA-AE7FAFED6C9D}" destId="{FA967753-1F81-4BE1-A2CD-95CAB2866CA7}" srcOrd="0" destOrd="0" presId="urn:microsoft.com/office/officeart/2005/8/layout/hChevron3"/>
    <dgm:cxn modelId="{FC7331F7-362A-4A38-A801-8FFE59BEBF13}" type="presOf" srcId="{A72A615D-BC75-466D-B253-8BF317BED7B7}" destId="{8B51137F-947F-4C0B-AA82-ED3B49876443}" srcOrd="0" destOrd="0" presId="urn:microsoft.com/office/officeart/2005/8/layout/hChevron3"/>
    <dgm:cxn modelId="{3FEF3DFA-26BD-470F-AD82-F6FE2D9DCBE9}" type="presParOf" srcId="{8B51137F-947F-4C0B-AA82-ED3B49876443}" destId="{C48F6B81-21C8-4095-95B9-FDBCB9797D53}" srcOrd="0" destOrd="0" presId="urn:microsoft.com/office/officeart/2005/8/layout/hChevron3"/>
    <dgm:cxn modelId="{F8A729C6-B29D-4C15-890B-AEAF07C48255}" type="presParOf" srcId="{8B51137F-947F-4C0B-AA82-ED3B49876443}" destId="{4661EC0B-04AB-4CDD-963C-213DBB9152E3}" srcOrd="1" destOrd="0" presId="urn:microsoft.com/office/officeart/2005/8/layout/hChevron3"/>
    <dgm:cxn modelId="{E8E51CBF-545A-40B0-90F2-2CE6AD194075}" type="presParOf" srcId="{8B51137F-947F-4C0B-AA82-ED3B49876443}" destId="{FA967753-1F81-4BE1-A2CD-95CAB2866CA7}" srcOrd="2" destOrd="0" presId="urn:microsoft.com/office/officeart/2005/8/layout/hChevron3"/>
    <dgm:cxn modelId="{CDD8510A-A398-4521-B6BA-6F739512DB94}" type="presParOf" srcId="{8B51137F-947F-4C0B-AA82-ED3B49876443}" destId="{EDA4A8E6-F6B5-4ECF-93CB-FC37027FFC82}" srcOrd="3" destOrd="0" presId="urn:microsoft.com/office/officeart/2005/8/layout/hChevron3"/>
    <dgm:cxn modelId="{248EACDE-6B8D-46C9-B0C2-16E382159C4D}" type="presParOf" srcId="{8B51137F-947F-4C0B-AA82-ED3B49876443}" destId="{556D5101-98E1-4C90-990A-FC6FE30EBBF7}" srcOrd="4" destOrd="0" presId="urn:microsoft.com/office/officeart/2005/8/layout/hChevron3"/>
    <dgm:cxn modelId="{7F413340-AC8D-4640-87DC-095A32B4E1AD}" type="presParOf" srcId="{8B51137F-947F-4C0B-AA82-ED3B49876443}" destId="{F07F4739-8D66-459D-94C4-264FAEC87A0E}" srcOrd="5" destOrd="0" presId="urn:microsoft.com/office/officeart/2005/8/layout/hChevron3"/>
    <dgm:cxn modelId="{B7701C39-45AA-4A5E-A77F-437E938F5547}" type="presParOf" srcId="{8B51137F-947F-4C0B-AA82-ED3B49876443}" destId="{C4DAE072-6040-4F94-A22A-10623F42D7D3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Introduction</a:t>
          </a:r>
          <a:endParaRPr lang="de-DE" b="1" i="0" u="sng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683C232F-DAC9-4F91-A268-0D66320F052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Fazit and </a:t>
          </a:r>
          <a:r>
            <a:rPr lang="de-DE" dirty="0" err="1" smtClean="0"/>
            <a:t>Prospects</a:t>
          </a:r>
          <a:endParaRPr lang="de-DE" dirty="0"/>
        </a:p>
      </dgm:t>
    </dgm:pt>
    <dgm:pt modelId="{39522BFA-E352-4281-983F-FA376CC27781}" type="parTrans" cxnId="{C47C79BC-D517-4149-AB2F-6C37CA43E293}">
      <dgm:prSet/>
      <dgm:spPr/>
      <dgm:t>
        <a:bodyPr/>
        <a:lstStyle/>
        <a:p>
          <a:endParaRPr lang="de-DE"/>
        </a:p>
      </dgm:t>
    </dgm:pt>
    <dgm:pt modelId="{31B507BE-179B-46A2-A7C3-F7A1BFA022CA}" type="sibTrans" cxnId="{C47C79BC-D517-4149-AB2F-6C37CA43E293}">
      <dgm:prSet/>
      <dgm:spPr/>
      <dgm:t>
        <a:bodyPr/>
        <a:lstStyle/>
        <a:p>
          <a:endParaRPr lang="de-DE"/>
        </a:p>
      </dgm:t>
    </dgm:pt>
    <dgm:pt modelId="{59716C95-F8C2-4420-BBAA-AE7FAFED6C9D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Reissner </a:t>
          </a:r>
          <a:r>
            <a:rPr lang="de-DE" b="1" i="0" u="sng" baseline="0" dirty="0" err="1" smtClean="0"/>
            <a:t>Theory</a:t>
          </a:r>
          <a:endParaRPr lang="de-DE" b="1" i="0" u="sng" baseline="0" dirty="0"/>
        </a:p>
      </dgm:t>
    </dgm:pt>
    <dgm:pt modelId="{E0F2B7DC-99E9-45BC-B483-C6B7CA10F879}" type="parTrans" cxnId="{FBE132E5-B65B-4148-992C-A3B108C4C059}">
      <dgm:prSet/>
      <dgm:spPr/>
      <dgm:t>
        <a:bodyPr/>
        <a:lstStyle/>
        <a:p>
          <a:endParaRPr lang="de-DE"/>
        </a:p>
      </dgm:t>
    </dgm:pt>
    <dgm:pt modelId="{DE73963D-19D2-4C08-984E-C1184237795F}" type="sibTrans" cxnId="{FBE132E5-B65B-4148-992C-A3B108C4C059}">
      <dgm:prSet/>
      <dgm:spPr/>
      <dgm:t>
        <a:bodyPr/>
        <a:lstStyle/>
        <a:p>
          <a:endParaRPr lang="de-DE"/>
        </a:p>
      </dgm:t>
    </dgm:pt>
    <dgm:pt modelId="{F3EAA060-890A-4696-AF2B-63157AD97794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Solution Approaches</a:t>
          </a:r>
          <a:endParaRPr lang="de-DE" b="1" i="0" u="sng" baseline="0" dirty="0"/>
        </a:p>
      </dgm:t>
    </dgm:pt>
    <dgm:pt modelId="{8EF6BB17-F007-4158-92C9-B4C5F69CFE82}" type="parTrans" cxnId="{9FD4018C-78B4-4BB6-AEBF-AC3037C00FA8}">
      <dgm:prSet/>
      <dgm:spPr/>
      <dgm:t>
        <a:bodyPr/>
        <a:lstStyle/>
        <a:p>
          <a:endParaRPr lang="de-DE"/>
        </a:p>
      </dgm:t>
    </dgm:pt>
    <dgm:pt modelId="{FE0201E0-DAAE-4BD9-B141-39416E16B239}" type="sibTrans" cxnId="{9FD4018C-78B4-4BB6-AEBF-AC3037C00FA8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FA967753-1F81-4BE1-A2CD-95CAB2866CA7}" type="pres">
      <dgm:prSet presAssocID="{59716C95-F8C2-4420-BBAA-AE7FAFED6C9D}" presName="parTxOnly" presStyleLbl="node1" presStyleIdx="1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4A8E6-F6B5-4ECF-93CB-FC37027FFC82}" type="pres">
      <dgm:prSet presAssocID="{DE73963D-19D2-4C08-984E-C1184237795F}" presName="parSpace" presStyleCnt="0"/>
      <dgm:spPr/>
    </dgm:pt>
    <dgm:pt modelId="{556D5101-98E1-4C90-990A-FC6FE30EBBF7}" type="pres">
      <dgm:prSet presAssocID="{F3EAA060-890A-4696-AF2B-63157AD97794}" presName="parTxOnly" presStyleLbl="node1" presStyleIdx="2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7F4739-8D66-459D-94C4-264FAEC87A0E}" type="pres">
      <dgm:prSet presAssocID="{FE0201E0-DAAE-4BD9-B141-39416E16B239}" presName="parSpace" presStyleCnt="0"/>
      <dgm:spPr/>
    </dgm:pt>
    <dgm:pt modelId="{C4DAE072-6040-4F94-A22A-10623F42D7D3}" type="pres">
      <dgm:prSet presAssocID="{683C232F-DAC9-4F91-A268-0D66320F052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BE132E5-B65B-4148-992C-A3B108C4C059}" srcId="{A72A615D-BC75-466D-B253-8BF317BED7B7}" destId="{59716C95-F8C2-4420-BBAA-AE7FAFED6C9D}" srcOrd="1" destOrd="0" parTransId="{E0F2B7DC-99E9-45BC-B483-C6B7CA10F879}" sibTransId="{DE73963D-19D2-4C08-984E-C1184237795F}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B3725720-E4D1-48DD-91CD-787E5034EBD9}" type="presOf" srcId="{A72A615D-BC75-466D-B253-8BF317BED7B7}" destId="{8B51137F-947F-4C0B-AA82-ED3B49876443}" srcOrd="0" destOrd="0" presId="urn:microsoft.com/office/officeart/2005/8/layout/hChevron3"/>
    <dgm:cxn modelId="{34E653F5-D240-4329-88CB-D9201192DCD2}" type="presOf" srcId="{683C232F-DAC9-4F91-A268-0D66320F0526}" destId="{C4DAE072-6040-4F94-A22A-10623F42D7D3}" srcOrd="0" destOrd="0" presId="urn:microsoft.com/office/officeart/2005/8/layout/hChevron3"/>
    <dgm:cxn modelId="{C47C79BC-D517-4149-AB2F-6C37CA43E293}" srcId="{A72A615D-BC75-466D-B253-8BF317BED7B7}" destId="{683C232F-DAC9-4F91-A268-0D66320F0526}" srcOrd="3" destOrd="0" parTransId="{39522BFA-E352-4281-983F-FA376CC27781}" sibTransId="{31B507BE-179B-46A2-A7C3-F7A1BFA022CA}"/>
    <dgm:cxn modelId="{BFFCD1F3-08AB-46AA-AF1C-12AA97CD2D64}" type="presOf" srcId="{F3EAA060-890A-4696-AF2B-63157AD97794}" destId="{556D5101-98E1-4C90-990A-FC6FE30EBBF7}" srcOrd="0" destOrd="0" presId="urn:microsoft.com/office/officeart/2005/8/layout/hChevron3"/>
    <dgm:cxn modelId="{15348FBA-B2DE-4BF9-B695-DFFAE9A7F448}" type="presOf" srcId="{03468716-7B46-4212-B23D-FF2ED1E7662E}" destId="{C48F6B81-21C8-4095-95B9-FDBCB9797D53}" srcOrd="0" destOrd="0" presId="urn:microsoft.com/office/officeart/2005/8/layout/hChevron3"/>
    <dgm:cxn modelId="{FE506E9F-7DA4-413A-8542-BCF6224F496E}" type="presOf" srcId="{59716C95-F8C2-4420-BBAA-AE7FAFED6C9D}" destId="{FA967753-1F81-4BE1-A2CD-95CAB2866CA7}" srcOrd="0" destOrd="0" presId="urn:microsoft.com/office/officeart/2005/8/layout/hChevron3"/>
    <dgm:cxn modelId="{9FD4018C-78B4-4BB6-AEBF-AC3037C00FA8}" srcId="{A72A615D-BC75-466D-B253-8BF317BED7B7}" destId="{F3EAA060-890A-4696-AF2B-63157AD97794}" srcOrd="2" destOrd="0" parTransId="{8EF6BB17-F007-4158-92C9-B4C5F69CFE82}" sibTransId="{FE0201E0-DAAE-4BD9-B141-39416E16B239}"/>
    <dgm:cxn modelId="{F8E827B6-A5AB-428E-9D36-597B56613F7A}" type="presParOf" srcId="{8B51137F-947F-4C0B-AA82-ED3B49876443}" destId="{C48F6B81-21C8-4095-95B9-FDBCB9797D53}" srcOrd="0" destOrd="0" presId="urn:microsoft.com/office/officeart/2005/8/layout/hChevron3"/>
    <dgm:cxn modelId="{64F7907D-D39E-47EE-A71A-7C806A98B81E}" type="presParOf" srcId="{8B51137F-947F-4C0B-AA82-ED3B49876443}" destId="{4661EC0B-04AB-4CDD-963C-213DBB9152E3}" srcOrd="1" destOrd="0" presId="urn:microsoft.com/office/officeart/2005/8/layout/hChevron3"/>
    <dgm:cxn modelId="{18FA569B-9D8A-458F-AA51-72529706C70E}" type="presParOf" srcId="{8B51137F-947F-4C0B-AA82-ED3B49876443}" destId="{FA967753-1F81-4BE1-A2CD-95CAB2866CA7}" srcOrd="2" destOrd="0" presId="urn:microsoft.com/office/officeart/2005/8/layout/hChevron3"/>
    <dgm:cxn modelId="{7ADC5496-F106-442B-9EF1-9F421BCBB409}" type="presParOf" srcId="{8B51137F-947F-4C0B-AA82-ED3B49876443}" destId="{EDA4A8E6-F6B5-4ECF-93CB-FC37027FFC82}" srcOrd="3" destOrd="0" presId="urn:microsoft.com/office/officeart/2005/8/layout/hChevron3"/>
    <dgm:cxn modelId="{45902795-FC9C-40D1-A0EC-F4BB52861CE9}" type="presParOf" srcId="{8B51137F-947F-4C0B-AA82-ED3B49876443}" destId="{556D5101-98E1-4C90-990A-FC6FE30EBBF7}" srcOrd="4" destOrd="0" presId="urn:microsoft.com/office/officeart/2005/8/layout/hChevron3"/>
    <dgm:cxn modelId="{793C226A-1B36-4A1F-ABAA-0920CB038B50}" type="presParOf" srcId="{8B51137F-947F-4C0B-AA82-ED3B49876443}" destId="{F07F4739-8D66-459D-94C4-264FAEC87A0E}" srcOrd="5" destOrd="0" presId="urn:microsoft.com/office/officeart/2005/8/layout/hChevron3"/>
    <dgm:cxn modelId="{8AB60A2F-FEDB-4652-AA9B-963F1B3F98C2}" type="presParOf" srcId="{8B51137F-947F-4C0B-AA82-ED3B49876443}" destId="{C4DAE072-6040-4F94-A22A-10623F42D7D3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2A615D-BC75-466D-B253-8BF317BED7B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468716-7B46-4212-B23D-FF2ED1E7662E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Introduction</a:t>
          </a:r>
          <a:endParaRPr lang="de-DE" b="1" i="0" u="sng" baseline="0" dirty="0"/>
        </a:p>
      </dgm:t>
    </dgm:pt>
    <dgm:pt modelId="{917E0D0D-808B-43C6-80AE-EBE027A9E11B}" type="parTrans" cxnId="{2FE139F8-9309-4E02-A5D3-FA89864FBC32}">
      <dgm:prSet/>
      <dgm:spPr/>
      <dgm:t>
        <a:bodyPr/>
        <a:lstStyle/>
        <a:p>
          <a:endParaRPr lang="de-DE"/>
        </a:p>
      </dgm:t>
    </dgm:pt>
    <dgm:pt modelId="{144E6521-60F5-466E-8223-E59FB4F8068D}" type="sibTrans" cxnId="{2FE139F8-9309-4E02-A5D3-FA89864FBC32}">
      <dgm:prSet/>
      <dgm:spPr/>
      <dgm:t>
        <a:bodyPr/>
        <a:lstStyle/>
        <a:p>
          <a:endParaRPr lang="de-DE"/>
        </a:p>
      </dgm:t>
    </dgm:pt>
    <dgm:pt modelId="{683C232F-DAC9-4F91-A268-0D66320F052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Fazit and </a:t>
          </a:r>
          <a:r>
            <a:rPr lang="de-DE" dirty="0" err="1" smtClean="0"/>
            <a:t>Prospects</a:t>
          </a:r>
          <a:endParaRPr lang="de-DE" dirty="0"/>
        </a:p>
      </dgm:t>
    </dgm:pt>
    <dgm:pt modelId="{39522BFA-E352-4281-983F-FA376CC27781}" type="parTrans" cxnId="{C47C79BC-D517-4149-AB2F-6C37CA43E293}">
      <dgm:prSet/>
      <dgm:spPr/>
      <dgm:t>
        <a:bodyPr/>
        <a:lstStyle/>
        <a:p>
          <a:endParaRPr lang="de-DE"/>
        </a:p>
      </dgm:t>
    </dgm:pt>
    <dgm:pt modelId="{31B507BE-179B-46A2-A7C3-F7A1BFA022CA}" type="sibTrans" cxnId="{C47C79BC-D517-4149-AB2F-6C37CA43E293}">
      <dgm:prSet/>
      <dgm:spPr/>
      <dgm:t>
        <a:bodyPr/>
        <a:lstStyle/>
        <a:p>
          <a:endParaRPr lang="de-DE"/>
        </a:p>
      </dgm:t>
    </dgm:pt>
    <dgm:pt modelId="{59716C95-F8C2-4420-BBAA-AE7FAFED6C9D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Reissner </a:t>
          </a:r>
          <a:r>
            <a:rPr lang="de-DE" b="1" i="0" u="sng" baseline="0" dirty="0" err="1" smtClean="0"/>
            <a:t>Theory</a:t>
          </a:r>
          <a:endParaRPr lang="de-DE" b="1" i="0" u="sng" baseline="0" dirty="0"/>
        </a:p>
      </dgm:t>
    </dgm:pt>
    <dgm:pt modelId="{E0F2B7DC-99E9-45BC-B483-C6B7CA10F879}" type="parTrans" cxnId="{FBE132E5-B65B-4148-992C-A3B108C4C059}">
      <dgm:prSet/>
      <dgm:spPr/>
      <dgm:t>
        <a:bodyPr/>
        <a:lstStyle/>
        <a:p>
          <a:endParaRPr lang="de-DE"/>
        </a:p>
      </dgm:t>
    </dgm:pt>
    <dgm:pt modelId="{DE73963D-19D2-4C08-984E-C1184237795F}" type="sibTrans" cxnId="{FBE132E5-B65B-4148-992C-A3B108C4C059}">
      <dgm:prSet/>
      <dgm:spPr/>
      <dgm:t>
        <a:bodyPr/>
        <a:lstStyle/>
        <a:p>
          <a:endParaRPr lang="de-DE"/>
        </a:p>
      </dgm:t>
    </dgm:pt>
    <dgm:pt modelId="{F3EAA060-890A-4696-AF2B-63157AD97794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de-DE" b="1" i="0" u="sng" baseline="0" dirty="0" smtClean="0"/>
            <a:t>Solution Approaches</a:t>
          </a:r>
          <a:endParaRPr lang="de-DE" b="1" i="0" u="sng" baseline="0" dirty="0"/>
        </a:p>
      </dgm:t>
    </dgm:pt>
    <dgm:pt modelId="{8EF6BB17-F007-4158-92C9-B4C5F69CFE82}" type="parTrans" cxnId="{9FD4018C-78B4-4BB6-AEBF-AC3037C00FA8}">
      <dgm:prSet/>
      <dgm:spPr/>
      <dgm:t>
        <a:bodyPr/>
        <a:lstStyle/>
        <a:p>
          <a:endParaRPr lang="de-DE"/>
        </a:p>
      </dgm:t>
    </dgm:pt>
    <dgm:pt modelId="{FE0201E0-DAAE-4BD9-B141-39416E16B239}" type="sibTrans" cxnId="{9FD4018C-78B4-4BB6-AEBF-AC3037C00FA8}">
      <dgm:prSet/>
      <dgm:spPr/>
      <dgm:t>
        <a:bodyPr/>
        <a:lstStyle/>
        <a:p>
          <a:endParaRPr lang="de-DE"/>
        </a:p>
      </dgm:t>
    </dgm:pt>
    <dgm:pt modelId="{8B51137F-947F-4C0B-AA82-ED3B49876443}" type="pres">
      <dgm:prSet presAssocID="{A72A615D-BC75-466D-B253-8BF317BE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8F6B81-21C8-4095-95B9-FDBCB9797D53}" type="pres">
      <dgm:prSet presAssocID="{03468716-7B46-4212-B23D-FF2ED1E7662E}" presName="parTxOnly" presStyleLbl="node1" presStyleIdx="0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61EC0B-04AB-4CDD-963C-213DBB9152E3}" type="pres">
      <dgm:prSet presAssocID="{144E6521-60F5-466E-8223-E59FB4F8068D}" presName="parSpace" presStyleCnt="0"/>
      <dgm:spPr/>
    </dgm:pt>
    <dgm:pt modelId="{FA967753-1F81-4BE1-A2CD-95CAB2866CA7}" type="pres">
      <dgm:prSet presAssocID="{59716C95-F8C2-4420-BBAA-AE7FAFED6C9D}" presName="parTxOnly" presStyleLbl="node1" presStyleIdx="1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4A8E6-F6B5-4ECF-93CB-FC37027FFC82}" type="pres">
      <dgm:prSet presAssocID="{DE73963D-19D2-4C08-984E-C1184237795F}" presName="parSpace" presStyleCnt="0"/>
      <dgm:spPr/>
    </dgm:pt>
    <dgm:pt modelId="{556D5101-98E1-4C90-990A-FC6FE30EBBF7}" type="pres">
      <dgm:prSet presAssocID="{F3EAA060-890A-4696-AF2B-63157AD97794}" presName="parTxOnly" presStyleLbl="node1" presStyleIdx="2" presStyleCnt="4" custLinFactNeighborX="-17856" custLinFactNeighborY="-11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7F4739-8D66-459D-94C4-264FAEC87A0E}" type="pres">
      <dgm:prSet presAssocID="{FE0201E0-DAAE-4BD9-B141-39416E16B239}" presName="parSpace" presStyleCnt="0"/>
      <dgm:spPr/>
    </dgm:pt>
    <dgm:pt modelId="{C4DAE072-6040-4F94-A22A-10623F42D7D3}" type="pres">
      <dgm:prSet presAssocID="{683C232F-DAC9-4F91-A268-0D66320F052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B3F103C-BE14-4152-88FA-0BE365C2A4DE}" type="presOf" srcId="{683C232F-DAC9-4F91-A268-0D66320F0526}" destId="{C4DAE072-6040-4F94-A22A-10623F42D7D3}" srcOrd="0" destOrd="0" presId="urn:microsoft.com/office/officeart/2005/8/layout/hChevron3"/>
    <dgm:cxn modelId="{CD6A3ECD-5CDA-46D0-AF22-559748B12790}" type="presOf" srcId="{F3EAA060-890A-4696-AF2B-63157AD97794}" destId="{556D5101-98E1-4C90-990A-FC6FE30EBBF7}" srcOrd="0" destOrd="0" presId="urn:microsoft.com/office/officeart/2005/8/layout/hChevron3"/>
    <dgm:cxn modelId="{FBE132E5-B65B-4148-992C-A3B108C4C059}" srcId="{A72A615D-BC75-466D-B253-8BF317BED7B7}" destId="{59716C95-F8C2-4420-BBAA-AE7FAFED6C9D}" srcOrd="1" destOrd="0" parTransId="{E0F2B7DC-99E9-45BC-B483-C6B7CA10F879}" sibTransId="{DE73963D-19D2-4C08-984E-C1184237795F}"/>
    <dgm:cxn modelId="{2FE139F8-9309-4E02-A5D3-FA89864FBC32}" srcId="{A72A615D-BC75-466D-B253-8BF317BED7B7}" destId="{03468716-7B46-4212-B23D-FF2ED1E7662E}" srcOrd="0" destOrd="0" parTransId="{917E0D0D-808B-43C6-80AE-EBE027A9E11B}" sibTransId="{144E6521-60F5-466E-8223-E59FB4F8068D}"/>
    <dgm:cxn modelId="{CE2C6A98-86FC-44B1-8E65-D5FFAEC5A5C4}" type="presOf" srcId="{59716C95-F8C2-4420-BBAA-AE7FAFED6C9D}" destId="{FA967753-1F81-4BE1-A2CD-95CAB2866CA7}" srcOrd="0" destOrd="0" presId="urn:microsoft.com/office/officeart/2005/8/layout/hChevron3"/>
    <dgm:cxn modelId="{C47C79BC-D517-4149-AB2F-6C37CA43E293}" srcId="{A72A615D-BC75-466D-B253-8BF317BED7B7}" destId="{683C232F-DAC9-4F91-A268-0D66320F0526}" srcOrd="3" destOrd="0" parTransId="{39522BFA-E352-4281-983F-FA376CC27781}" sibTransId="{31B507BE-179B-46A2-A7C3-F7A1BFA022CA}"/>
    <dgm:cxn modelId="{4435F8C8-BB1E-453E-B8F5-0D02DAFE33AD}" type="presOf" srcId="{A72A615D-BC75-466D-B253-8BF317BED7B7}" destId="{8B51137F-947F-4C0B-AA82-ED3B49876443}" srcOrd="0" destOrd="0" presId="urn:microsoft.com/office/officeart/2005/8/layout/hChevron3"/>
    <dgm:cxn modelId="{3939436D-1611-416A-BF28-0DD1325EE13F}" type="presOf" srcId="{03468716-7B46-4212-B23D-FF2ED1E7662E}" destId="{C48F6B81-21C8-4095-95B9-FDBCB9797D53}" srcOrd="0" destOrd="0" presId="urn:microsoft.com/office/officeart/2005/8/layout/hChevron3"/>
    <dgm:cxn modelId="{9FD4018C-78B4-4BB6-AEBF-AC3037C00FA8}" srcId="{A72A615D-BC75-466D-B253-8BF317BED7B7}" destId="{F3EAA060-890A-4696-AF2B-63157AD97794}" srcOrd="2" destOrd="0" parTransId="{8EF6BB17-F007-4158-92C9-B4C5F69CFE82}" sibTransId="{FE0201E0-DAAE-4BD9-B141-39416E16B239}"/>
    <dgm:cxn modelId="{4CFD0813-0D6C-4A8C-8CF8-A43FB115F6D7}" type="presParOf" srcId="{8B51137F-947F-4C0B-AA82-ED3B49876443}" destId="{C48F6B81-21C8-4095-95B9-FDBCB9797D53}" srcOrd="0" destOrd="0" presId="urn:microsoft.com/office/officeart/2005/8/layout/hChevron3"/>
    <dgm:cxn modelId="{A95164B0-5792-4E49-B58E-C30CE232038C}" type="presParOf" srcId="{8B51137F-947F-4C0B-AA82-ED3B49876443}" destId="{4661EC0B-04AB-4CDD-963C-213DBB9152E3}" srcOrd="1" destOrd="0" presId="urn:microsoft.com/office/officeart/2005/8/layout/hChevron3"/>
    <dgm:cxn modelId="{3AB0BAFC-6895-4035-8BA0-21E77AA35DCD}" type="presParOf" srcId="{8B51137F-947F-4C0B-AA82-ED3B49876443}" destId="{FA967753-1F81-4BE1-A2CD-95CAB2866CA7}" srcOrd="2" destOrd="0" presId="urn:microsoft.com/office/officeart/2005/8/layout/hChevron3"/>
    <dgm:cxn modelId="{C1C71E7B-C121-4837-8D20-0ABE1AB4EB0A}" type="presParOf" srcId="{8B51137F-947F-4C0B-AA82-ED3B49876443}" destId="{EDA4A8E6-F6B5-4ECF-93CB-FC37027FFC82}" srcOrd="3" destOrd="0" presId="urn:microsoft.com/office/officeart/2005/8/layout/hChevron3"/>
    <dgm:cxn modelId="{76BF6805-07E0-4AB9-ADB4-285A2D04E156}" type="presParOf" srcId="{8B51137F-947F-4C0B-AA82-ED3B49876443}" destId="{556D5101-98E1-4C90-990A-FC6FE30EBBF7}" srcOrd="4" destOrd="0" presId="urn:microsoft.com/office/officeart/2005/8/layout/hChevron3"/>
    <dgm:cxn modelId="{9B02749F-DB89-4C4B-B84A-60AC78F37383}" type="presParOf" srcId="{8B51137F-947F-4C0B-AA82-ED3B49876443}" destId="{F07F4739-8D66-459D-94C4-264FAEC87A0E}" srcOrd="5" destOrd="0" presId="urn:microsoft.com/office/officeart/2005/8/layout/hChevron3"/>
    <dgm:cxn modelId="{BF31DA4D-B359-4733-B9D3-DCD8981CED3A}" type="presParOf" srcId="{8B51137F-947F-4C0B-AA82-ED3B49876443}" destId="{C4DAE072-6040-4F94-A22A-10623F42D7D3}" srcOrd="6" destOrd="0" presId="urn:microsoft.com/office/officeart/2005/8/layout/hChevron3"/>
  </dgm:cxnLst>
  <dgm:bg>
    <a:noFill/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Introduction</a:t>
          </a:r>
          <a:endParaRPr lang="de-DE" sz="1900" b="1" i="0" u="sng" kern="1200" baseline="0" dirty="0"/>
        </a:p>
      </dsp:txBody>
      <dsp:txXfrm>
        <a:off x="0" y="0"/>
        <a:ext cx="2048915" cy="642942"/>
      </dsp:txXfrm>
    </dsp:sp>
    <dsp:sp modelId="{42D4C1FD-506F-4D09-8369-B73CDDA957B1}">
      <dsp:nvSpPr>
        <dsp:cNvPr id="0" name=""/>
        <dsp:cNvSpPr/>
      </dsp:nvSpPr>
      <dsp:spPr>
        <a:xfrm>
          <a:off x="1641174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Reissner Plate</a:t>
          </a:r>
          <a:endParaRPr lang="de-DE" sz="1900" kern="1200" dirty="0"/>
        </a:p>
      </dsp:txBody>
      <dsp:txXfrm>
        <a:off x="1641174" y="0"/>
        <a:ext cx="2048915" cy="642942"/>
      </dsp:txXfrm>
    </dsp:sp>
    <dsp:sp modelId="{EED715A3-33BE-4B24-B69E-688B805C3501}">
      <dsp:nvSpPr>
        <dsp:cNvPr id="0" name=""/>
        <dsp:cNvSpPr/>
      </dsp:nvSpPr>
      <dsp:spPr>
        <a:xfrm>
          <a:off x="3280307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Solution Approaches</a:t>
          </a:r>
          <a:endParaRPr lang="de-DE" sz="1900" kern="1200" dirty="0"/>
        </a:p>
      </dsp:txBody>
      <dsp:txXfrm>
        <a:off x="3280307" y="0"/>
        <a:ext cx="2048915" cy="642942"/>
      </dsp:txXfrm>
    </dsp:sp>
    <dsp:sp modelId="{C4DAE072-6040-4F94-A22A-10623F42D7D3}">
      <dsp:nvSpPr>
        <dsp:cNvPr id="0" name=""/>
        <dsp:cNvSpPr/>
      </dsp:nvSpPr>
      <dsp:spPr>
        <a:xfrm>
          <a:off x="491944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Fazit and </a:t>
          </a:r>
          <a:r>
            <a:rPr lang="de-DE" sz="1900" kern="1200" dirty="0" err="1" smtClean="0"/>
            <a:t>Prospects</a:t>
          </a:r>
          <a:endParaRPr lang="de-DE" sz="1900" kern="1200" dirty="0"/>
        </a:p>
      </dsp:txBody>
      <dsp:txXfrm>
        <a:off x="4919440" y="0"/>
        <a:ext cx="2048915" cy="64294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Introduction</a:t>
          </a:r>
          <a:endParaRPr lang="de-DE" sz="1900" b="1" i="0" u="sng" kern="1200" baseline="0" dirty="0"/>
        </a:p>
      </dsp:txBody>
      <dsp:txXfrm>
        <a:off x="0" y="0"/>
        <a:ext cx="2048915" cy="642942"/>
      </dsp:txXfrm>
    </dsp:sp>
    <dsp:sp modelId="{FA967753-1F81-4BE1-A2CD-95CAB2866CA7}">
      <dsp:nvSpPr>
        <dsp:cNvPr id="0" name=""/>
        <dsp:cNvSpPr/>
      </dsp:nvSpPr>
      <dsp:spPr>
        <a:xfrm>
          <a:off x="1568003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Reissner </a:t>
          </a:r>
          <a:r>
            <a:rPr lang="de-DE" sz="1900" b="1" i="0" u="sng" kern="1200" baseline="0" dirty="0" err="1" smtClean="0"/>
            <a:t>Theory</a:t>
          </a:r>
          <a:endParaRPr lang="de-DE" sz="1900" b="1" i="0" u="sng" kern="1200" baseline="0" dirty="0"/>
        </a:p>
      </dsp:txBody>
      <dsp:txXfrm>
        <a:off x="1568003" y="0"/>
        <a:ext cx="2048915" cy="642942"/>
      </dsp:txXfrm>
    </dsp:sp>
    <dsp:sp modelId="{556D5101-98E1-4C90-990A-FC6FE30EBBF7}">
      <dsp:nvSpPr>
        <dsp:cNvPr id="0" name=""/>
        <dsp:cNvSpPr/>
      </dsp:nvSpPr>
      <dsp:spPr>
        <a:xfrm>
          <a:off x="3207136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Solution Approaches</a:t>
          </a:r>
          <a:endParaRPr lang="de-DE" sz="1900" b="1" i="0" u="sng" kern="1200" baseline="0" dirty="0"/>
        </a:p>
      </dsp:txBody>
      <dsp:txXfrm>
        <a:off x="3207136" y="0"/>
        <a:ext cx="2048915" cy="642942"/>
      </dsp:txXfrm>
    </dsp:sp>
    <dsp:sp modelId="{C4DAE072-6040-4F94-A22A-10623F42D7D3}">
      <dsp:nvSpPr>
        <dsp:cNvPr id="0" name=""/>
        <dsp:cNvSpPr/>
      </dsp:nvSpPr>
      <dsp:spPr>
        <a:xfrm>
          <a:off x="491944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Fazit and </a:t>
          </a:r>
          <a:r>
            <a:rPr lang="de-DE" sz="1900" kern="1200" dirty="0" err="1" smtClean="0"/>
            <a:t>Prospects</a:t>
          </a:r>
          <a:endParaRPr lang="de-DE" sz="1900" kern="1200" dirty="0"/>
        </a:p>
      </dsp:txBody>
      <dsp:txXfrm>
        <a:off x="4919440" y="0"/>
        <a:ext cx="2048915" cy="64294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Introduction</a:t>
          </a:r>
          <a:endParaRPr lang="de-DE" sz="1900" b="1" i="0" u="sng" kern="1200" baseline="0" dirty="0"/>
        </a:p>
      </dsp:txBody>
      <dsp:txXfrm>
        <a:off x="0" y="0"/>
        <a:ext cx="2048915" cy="642942"/>
      </dsp:txXfrm>
    </dsp:sp>
    <dsp:sp modelId="{FA967753-1F81-4BE1-A2CD-95CAB2866CA7}">
      <dsp:nvSpPr>
        <dsp:cNvPr id="0" name=""/>
        <dsp:cNvSpPr/>
      </dsp:nvSpPr>
      <dsp:spPr>
        <a:xfrm>
          <a:off x="1568003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Reissner </a:t>
          </a:r>
          <a:r>
            <a:rPr lang="de-DE" sz="1900" b="1" i="0" u="sng" kern="1200" baseline="0" dirty="0" err="1" smtClean="0"/>
            <a:t>Theory</a:t>
          </a:r>
          <a:endParaRPr lang="de-DE" sz="1900" b="1" i="0" u="sng" kern="1200" baseline="0" dirty="0"/>
        </a:p>
      </dsp:txBody>
      <dsp:txXfrm>
        <a:off x="1568003" y="0"/>
        <a:ext cx="2048915" cy="642942"/>
      </dsp:txXfrm>
    </dsp:sp>
    <dsp:sp modelId="{4BD5D76A-2947-422C-8BF4-49F7F320E2F5}">
      <dsp:nvSpPr>
        <dsp:cNvPr id="0" name=""/>
        <dsp:cNvSpPr/>
      </dsp:nvSpPr>
      <dsp:spPr>
        <a:xfrm>
          <a:off x="3207136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Solution Approaches</a:t>
          </a:r>
          <a:endParaRPr lang="de-DE" sz="1900" b="1" i="0" u="sng" kern="1200" baseline="0" dirty="0"/>
        </a:p>
      </dsp:txBody>
      <dsp:txXfrm>
        <a:off x="3207136" y="0"/>
        <a:ext cx="2048915" cy="642942"/>
      </dsp:txXfrm>
    </dsp:sp>
    <dsp:sp modelId="{C4DAE072-6040-4F94-A22A-10623F42D7D3}">
      <dsp:nvSpPr>
        <dsp:cNvPr id="0" name=""/>
        <dsp:cNvSpPr/>
      </dsp:nvSpPr>
      <dsp:spPr>
        <a:xfrm>
          <a:off x="491944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Fazit and </a:t>
          </a:r>
          <a:r>
            <a:rPr lang="de-DE" sz="1900" kern="1200" dirty="0" err="1" smtClean="0"/>
            <a:t>Prospects</a:t>
          </a:r>
          <a:endParaRPr lang="de-DE" sz="1900" kern="1200" dirty="0"/>
        </a:p>
      </dsp:txBody>
      <dsp:txXfrm>
        <a:off x="4919440" y="0"/>
        <a:ext cx="2048915" cy="64294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Introduction</a:t>
          </a:r>
          <a:endParaRPr lang="de-DE" sz="1900" b="1" i="0" u="sng" kern="1200" baseline="0" dirty="0"/>
        </a:p>
      </dsp:txBody>
      <dsp:txXfrm>
        <a:off x="0" y="0"/>
        <a:ext cx="2048915" cy="642942"/>
      </dsp:txXfrm>
    </dsp:sp>
    <dsp:sp modelId="{FA967753-1F81-4BE1-A2CD-95CAB2866CA7}">
      <dsp:nvSpPr>
        <dsp:cNvPr id="0" name=""/>
        <dsp:cNvSpPr/>
      </dsp:nvSpPr>
      <dsp:spPr>
        <a:xfrm>
          <a:off x="1568003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Reissner </a:t>
          </a:r>
          <a:r>
            <a:rPr lang="de-DE" sz="1900" b="1" i="0" u="sng" kern="1200" baseline="0" dirty="0" err="1" smtClean="0"/>
            <a:t>Theory</a:t>
          </a:r>
          <a:endParaRPr lang="de-DE" sz="1900" b="1" i="0" u="sng" kern="1200" baseline="0" dirty="0"/>
        </a:p>
      </dsp:txBody>
      <dsp:txXfrm>
        <a:off x="1568003" y="0"/>
        <a:ext cx="2048915" cy="642942"/>
      </dsp:txXfrm>
    </dsp:sp>
    <dsp:sp modelId="{556D5101-98E1-4C90-990A-FC6FE30EBBF7}">
      <dsp:nvSpPr>
        <dsp:cNvPr id="0" name=""/>
        <dsp:cNvSpPr/>
      </dsp:nvSpPr>
      <dsp:spPr>
        <a:xfrm>
          <a:off x="3207136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Solution Approaches</a:t>
          </a:r>
          <a:endParaRPr lang="de-DE" sz="1900" b="1" i="0" u="sng" kern="1200" baseline="0" dirty="0"/>
        </a:p>
      </dsp:txBody>
      <dsp:txXfrm>
        <a:off x="3207136" y="0"/>
        <a:ext cx="2048915" cy="642942"/>
      </dsp:txXfrm>
    </dsp:sp>
    <dsp:sp modelId="{4EC511BF-D0E7-4462-810C-58C1F5C327FE}">
      <dsp:nvSpPr>
        <dsp:cNvPr id="0" name=""/>
        <dsp:cNvSpPr/>
      </dsp:nvSpPr>
      <dsp:spPr>
        <a:xfrm>
          <a:off x="4846269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err="1" smtClean="0"/>
            <a:t>Prospects</a:t>
          </a:r>
          <a:endParaRPr lang="de-DE" sz="1900" b="1" i="0" u="sng" kern="1200" baseline="0" dirty="0"/>
        </a:p>
      </dsp:txBody>
      <dsp:txXfrm>
        <a:off x="4846269" y="0"/>
        <a:ext cx="2048915" cy="6429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Introduction</a:t>
          </a:r>
          <a:endParaRPr lang="de-DE" sz="1900" b="1" i="0" u="sng" kern="1200" baseline="0" dirty="0"/>
        </a:p>
      </dsp:txBody>
      <dsp:txXfrm>
        <a:off x="0" y="0"/>
        <a:ext cx="2048915" cy="642942"/>
      </dsp:txXfrm>
    </dsp:sp>
    <dsp:sp modelId="{42D4C1FD-506F-4D09-8369-B73CDDA957B1}">
      <dsp:nvSpPr>
        <dsp:cNvPr id="0" name=""/>
        <dsp:cNvSpPr/>
      </dsp:nvSpPr>
      <dsp:spPr>
        <a:xfrm>
          <a:off x="1641174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Reissner Plate</a:t>
          </a:r>
          <a:endParaRPr lang="de-DE" sz="1900" kern="1200" dirty="0"/>
        </a:p>
      </dsp:txBody>
      <dsp:txXfrm>
        <a:off x="1641174" y="0"/>
        <a:ext cx="2048915" cy="642942"/>
      </dsp:txXfrm>
    </dsp:sp>
    <dsp:sp modelId="{EED715A3-33BE-4B24-B69E-688B805C3501}">
      <dsp:nvSpPr>
        <dsp:cNvPr id="0" name=""/>
        <dsp:cNvSpPr/>
      </dsp:nvSpPr>
      <dsp:spPr>
        <a:xfrm>
          <a:off x="3280307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Solution Approaches</a:t>
          </a:r>
          <a:endParaRPr lang="de-DE" sz="1900" kern="1200" dirty="0"/>
        </a:p>
      </dsp:txBody>
      <dsp:txXfrm>
        <a:off x="3280307" y="0"/>
        <a:ext cx="2048915" cy="642942"/>
      </dsp:txXfrm>
    </dsp:sp>
    <dsp:sp modelId="{C4DAE072-6040-4F94-A22A-10623F42D7D3}">
      <dsp:nvSpPr>
        <dsp:cNvPr id="0" name=""/>
        <dsp:cNvSpPr/>
      </dsp:nvSpPr>
      <dsp:spPr>
        <a:xfrm>
          <a:off x="491944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Fazit and </a:t>
          </a:r>
          <a:r>
            <a:rPr lang="de-DE" sz="1900" kern="1200" dirty="0" err="1" smtClean="0"/>
            <a:t>Prospects</a:t>
          </a:r>
          <a:endParaRPr lang="de-DE" sz="1900" kern="1200" dirty="0"/>
        </a:p>
      </dsp:txBody>
      <dsp:txXfrm>
        <a:off x="4919440" y="0"/>
        <a:ext cx="2048915" cy="6429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Introduction</a:t>
          </a:r>
          <a:endParaRPr lang="de-DE" sz="1900" b="1" i="0" u="sng" kern="1200" baseline="0" dirty="0"/>
        </a:p>
      </dsp:txBody>
      <dsp:txXfrm>
        <a:off x="0" y="0"/>
        <a:ext cx="2048915" cy="642942"/>
      </dsp:txXfrm>
    </dsp:sp>
    <dsp:sp modelId="{42D4C1FD-506F-4D09-8369-B73CDDA957B1}">
      <dsp:nvSpPr>
        <dsp:cNvPr id="0" name=""/>
        <dsp:cNvSpPr/>
      </dsp:nvSpPr>
      <dsp:spPr>
        <a:xfrm>
          <a:off x="1641174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Reissner Plate</a:t>
          </a:r>
          <a:endParaRPr lang="de-DE" sz="1900" kern="1200" dirty="0"/>
        </a:p>
      </dsp:txBody>
      <dsp:txXfrm>
        <a:off x="1641174" y="0"/>
        <a:ext cx="2048915" cy="642942"/>
      </dsp:txXfrm>
    </dsp:sp>
    <dsp:sp modelId="{EED715A3-33BE-4B24-B69E-688B805C3501}">
      <dsp:nvSpPr>
        <dsp:cNvPr id="0" name=""/>
        <dsp:cNvSpPr/>
      </dsp:nvSpPr>
      <dsp:spPr>
        <a:xfrm>
          <a:off x="3280307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Solution Approaches</a:t>
          </a:r>
          <a:endParaRPr lang="de-DE" sz="1900" kern="1200" dirty="0"/>
        </a:p>
      </dsp:txBody>
      <dsp:txXfrm>
        <a:off x="3280307" y="0"/>
        <a:ext cx="2048915" cy="642942"/>
      </dsp:txXfrm>
    </dsp:sp>
    <dsp:sp modelId="{C4DAE072-6040-4F94-A22A-10623F42D7D3}">
      <dsp:nvSpPr>
        <dsp:cNvPr id="0" name=""/>
        <dsp:cNvSpPr/>
      </dsp:nvSpPr>
      <dsp:spPr>
        <a:xfrm>
          <a:off x="491944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Fazit and </a:t>
          </a:r>
          <a:r>
            <a:rPr lang="de-DE" sz="1900" kern="1200" dirty="0" err="1" smtClean="0"/>
            <a:t>Prospects</a:t>
          </a:r>
          <a:endParaRPr lang="de-DE" sz="1900" kern="1200" dirty="0"/>
        </a:p>
      </dsp:txBody>
      <dsp:txXfrm>
        <a:off x="4919440" y="0"/>
        <a:ext cx="2048915" cy="6429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0" i="0" u="none" kern="1200" baseline="0" dirty="0" smtClean="0"/>
            <a:t>Introduction</a:t>
          </a:r>
          <a:endParaRPr lang="de-DE" sz="1900" b="0" i="0" u="none" kern="1200" baseline="0" dirty="0"/>
        </a:p>
      </dsp:txBody>
      <dsp:txXfrm>
        <a:off x="0" y="0"/>
        <a:ext cx="2048915" cy="642942"/>
      </dsp:txXfrm>
    </dsp:sp>
    <dsp:sp modelId="{EFE0F671-50E8-4A86-A8DB-B901DA5499F7}">
      <dsp:nvSpPr>
        <dsp:cNvPr id="0" name=""/>
        <dsp:cNvSpPr/>
      </dsp:nvSpPr>
      <dsp:spPr>
        <a:xfrm>
          <a:off x="1568003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Reissner </a:t>
          </a:r>
          <a:r>
            <a:rPr lang="de-DE" sz="1900" b="1" i="0" u="sng" kern="1200" baseline="0" dirty="0" err="1" smtClean="0"/>
            <a:t>Theory</a:t>
          </a:r>
          <a:endParaRPr lang="de-DE" sz="1900" b="1" i="0" u="sng" kern="1200" baseline="0" dirty="0"/>
        </a:p>
      </dsp:txBody>
      <dsp:txXfrm>
        <a:off x="1568003" y="0"/>
        <a:ext cx="2048915" cy="642942"/>
      </dsp:txXfrm>
    </dsp:sp>
    <dsp:sp modelId="{EED715A3-33BE-4B24-B69E-688B805C3501}">
      <dsp:nvSpPr>
        <dsp:cNvPr id="0" name=""/>
        <dsp:cNvSpPr/>
      </dsp:nvSpPr>
      <dsp:spPr>
        <a:xfrm>
          <a:off x="328243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Solution Approaches</a:t>
          </a:r>
          <a:endParaRPr lang="de-DE" sz="1900" kern="1200" dirty="0"/>
        </a:p>
      </dsp:txBody>
      <dsp:txXfrm>
        <a:off x="3282430" y="0"/>
        <a:ext cx="2048915" cy="642942"/>
      </dsp:txXfrm>
    </dsp:sp>
    <dsp:sp modelId="{C4DAE072-6040-4F94-A22A-10623F42D7D3}">
      <dsp:nvSpPr>
        <dsp:cNvPr id="0" name=""/>
        <dsp:cNvSpPr/>
      </dsp:nvSpPr>
      <dsp:spPr>
        <a:xfrm>
          <a:off x="491944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Fazit and </a:t>
          </a:r>
          <a:r>
            <a:rPr lang="de-DE" sz="1900" kern="1200" dirty="0" err="1" smtClean="0"/>
            <a:t>Prospects</a:t>
          </a:r>
          <a:endParaRPr lang="de-DE" sz="1900" kern="1200" dirty="0"/>
        </a:p>
      </dsp:txBody>
      <dsp:txXfrm>
        <a:off x="4919440" y="0"/>
        <a:ext cx="2048915" cy="6429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Introduction</a:t>
          </a:r>
          <a:endParaRPr lang="de-DE" sz="1900" b="1" i="0" u="sng" kern="1200" baseline="0" dirty="0"/>
        </a:p>
      </dsp:txBody>
      <dsp:txXfrm>
        <a:off x="0" y="0"/>
        <a:ext cx="2048915" cy="642942"/>
      </dsp:txXfrm>
    </dsp:sp>
    <dsp:sp modelId="{FA967753-1F81-4BE1-A2CD-95CAB2866CA7}">
      <dsp:nvSpPr>
        <dsp:cNvPr id="0" name=""/>
        <dsp:cNvSpPr/>
      </dsp:nvSpPr>
      <dsp:spPr>
        <a:xfrm>
          <a:off x="1568003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Reissner </a:t>
          </a:r>
          <a:r>
            <a:rPr lang="de-DE" sz="1900" b="1" i="0" u="sng" kern="1200" baseline="0" dirty="0" err="1" smtClean="0"/>
            <a:t>Theory</a:t>
          </a:r>
          <a:endParaRPr lang="de-DE" sz="1900" b="1" i="0" u="sng" kern="1200" baseline="0" dirty="0"/>
        </a:p>
      </dsp:txBody>
      <dsp:txXfrm>
        <a:off x="1568003" y="0"/>
        <a:ext cx="2048915" cy="642942"/>
      </dsp:txXfrm>
    </dsp:sp>
    <dsp:sp modelId="{EED715A3-33BE-4B24-B69E-688B805C3501}">
      <dsp:nvSpPr>
        <dsp:cNvPr id="0" name=""/>
        <dsp:cNvSpPr/>
      </dsp:nvSpPr>
      <dsp:spPr>
        <a:xfrm>
          <a:off x="3227785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Solution Approaches</a:t>
          </a:r>
          <a:endParaRPr lang="de-DE" sz="1900" kern="1200" dirty="0"/>
        </a:p>
      </dsp:txBody>
      <dsp:txXfrm>
        <a:off x="3227785" y="0"/>
        <a:ext cx="2048915" cy="642942"/>
      </dsp:txXfrm>
    </dsp:sp>
    <dsp:sp modelId="{C4DAE072-6040-4F94-A22A-10623F42D7D3}">
      <dsp:nvSpPr>
        <dsp:cNvPr id="0" name=""/>
        <dsp:cNvSpPr/>
      </dsp:nvSpPr>
      <dsp:spPr>
        <a:xfrm>
          <a:off x="491944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Fazit and </a:t>
          </a:r>
          <a:r>
            <a:rPr lang="de-DE" sz="1900" kern="1200" dirty="0" err="1" smtClean="0"/>
            <a:t>Prospects</a:t>
          </a:r>
          <a:endParaRPr lang="de-DE" sz="1900" kern="1200" dirty="0"/>
        </a:p>
      </dsp:txBody>
      <dsp:txXfrm>
        <a:off x="4919440" y="0"/>
        <a:ext cx="2048915" cy="6429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Introduction</a:t>
          </a:r>
          <a:endParaRPr lang="de-DE" sz="1900" b="1" i="0" u="sng" kern="1200" baseline="0" dirty="0"/>
        </a:p>
      </dsp:txBody>
      <dsp:txXfrm>
        <a:off x="0" y="0"/>
        <a:ext cx="2048915" cy="642942"/>
      </dsp:txXfrm>
    </dsp:sp>
    <dsp:sp modelId="{FA967753-1F81-4BE1-A2CD-95CAB2866CA7}">
      <dsp:nvSpPr>
        <dsp:cNvPr id="0" name=""/>
        <dsp:cNvSpPr/>
      </dsp:nvSpPr>
      <dsp:spPr>
        <a:xfrm>
          <a:off x="1568003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Reissner </a:t>
          </a:r>
          <a:r>
            <a:rPr lang="de-DE" sz="1900" b="1" i="0" u="sng" kern="1200" baseline="0" dirty="0" err="1" smtClean="0"/>
            <a:t>Theory</a:t>
          </a:r>
          <a:endParaRPr lang="de-DE" sz="1900" b="1" i="0" u="sng" kern="1200" baseline="0" dirty="0"/>
        </a:p>
      </dsp:txBody>
      <dsp:txXfrm>
        <a:off x="1568003" y="0"/>
        <a:ext cx="2048915" cy="642942"/>
      </dsp:txXfrm>
    </dsp:sp>
    <dsp:sp modelId="{EED715A3-33BE-4B24-B69E-688B805C3501}">
      <dsp:nvSpPr>
        <dsp:cNvPr id="0" name=""/>
        <dsp:cNvSpPr/>
      </dsp:nvSpPr>
      <dsp:spPr>
        <a:xfrm>
          <a:off x="3227785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Solution Approaches</a:t>
          </a:r>
          <a:endParaRPr lang="de-DE" sz="1900" kern="1200" dirty="0"/>
        </a:p>
      </dsp:txBody>
      <dsp:txXfrm>
        <a:off x="3227785" y="0"/>
        <a:ext cx="2048915" cy="642942"/>
      </dsp:txXfrm>
    </dsp:sp>
    <dsp:sp modelId="{C4DAE072-6040-4F94-A22A-10623F42D7D3}">
      <dsp:nvSpPr>
        <dsp:cNvPr id="0" name=""/>
        <dsp:cNvSpPr/>
      </dsp:nvSpPr>
      <dsp:spPr>
        <a:xfrm>
          <a:off x="491944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Fazit and </a:t>
          </a:r>
          <a:r>
            <a:rPr lang="de-DE" sz="1900" kern="1200" dirty="0" err="1" smtClean="0"/>
            <a:t>Prospects</a:t>
          </a:r>
          <a:endParaRPr lang="de-DE" sz="1900" kern="1200" dirty="0"/>
        </a:p>
      </dsp:txBody>
      <dsp:txXfrm>
        <a:off x="4919440" y="0"/>
        <a:ext cx="2048915" cy="64294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Introduction</a:t>
          </a:r>
          <a:endParaRPr lang="de-DE" sz="1900" b="1" i="0" u="sng" kern="1200" baseline="0" dirty="0"/>
        </a:p>
      </dsp:txBody>
      <dsp:txXfrm>
        <a:off x="0" y="0"/>
        <a:ext cx="2048915" cy="642942"/>
      </dsp:txXfrm>
    </dsp:sp>
    <dsp:sp modelId="{FA967753-1F81-4BE1-A2CD-95CAB2866CA7}">
      <dsp:nvSpPr>
        <dsp:cNvPr id="0" name=""/>
        <dsp:cNvSpPr/>
      </dsp:nvSpPr>
      <dsp:spPr>
        <a:xfrm>
          <a:off x="1568003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Reissner </a:t>
          </a:r>
          <a:r>
            <a:rPr lang="de-DE" sz="1900" b="1" i="0" u="sng" kern="1200" baseline="0" dirty="0" err="1" smtClean="0"/>
            <a:t>Theory</a:t>
          </a:r>
          <a:endParaRPr lang="de-DE" sz="1900" b="1" i="0" u="sng" kern="1200" baseline="0" dirty="0"/>
        </a:p>
      </dsp:txBody>
      <dsp:txXfrm>
        <a:off x="1568003" y="0"/>
        <a:ext cx="2048915" cy="642942"/>
      </dsp:txXfrm>
    </dsp:sp>
    <dsp:sp modelId="{556D5101-98E1-4C90-990A-FC6FE30EBBF7}">
      <dsp:nvSpPr>
        <dsp:cNvPr id="0" name=""/>
        <dsp:cNvSpPr/>
      </dsp:nvSpPr>
      <dsp:spPr>
        <a:xfrm>
          <a:off x="3207136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Solution Approaches</a:t>
          </a:r>
          <a:endParaRPr lang="de-DE" sz="1900" b="1" i="0" u="sng" kern="1200" baseline="0" dirty="0"/>
        </a:p>
      </dsp:txBody>
      <dsp:txXfrm>
        <a:off x="3207136" y="0"/>
        <a:ext cx="2048915" cy="642942"/>
      </dsp:txXfrm>
    </dsp:sp>
    <dsp:sp modelId="{C4DAE072-6040-4F94-A22A-10623F42D7D3}">
      <dsp:nvSpPr>
        <dsp:cNvPr id="0" name=""/>
        <dsp:cNvSpPr/>
      </dsp:nvSpPr>
      <dsp:spPr>
        <a:xfrm>
          <a:off x="491944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Fazit and </a:t>
          </a:r>
          <a:r>
            <a:rPr lang="de-DE" sz="1900" kern="1200" dirty="0" err="1" smtClean="0"/>
            <a:t>Prospects</a:t>
          </a:r>
          <a:endParaRPr lang="de-DE" sz="1900" kern="1200" dirty="0"/>
        </a:p>
      </dsp:txBody>
      <dsp:txXfrm>
        <a:off x="4919440" y="0"/>
        <a:ext cx="2048915" cy="64294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Introduction</a:t>
          </a:r>
          <a:endParaRPr lang="de-DE" sz="1900" b="1" i="0" u="sng" kern="1200" baseline="0" dirty="0"/>
        </a:p>
      </dsp:txBody>
      <dsp:txXfrm>
        <a:off x="0" y="0"/>
        <a:ext cx="2048915" cy="642942"/>
      </dsp:txXfrm>
    </dsp:sp>
    <dsp:sp modelId="{FA967753-1F81-4BE1-A2CD-95CAB2866CA7}">
      <dsp:nvSpPr>
        <dsp:cNvPr id="0" name=""/>
        <dsp:cNvSpPr/>
      </dsp:nvSpPr>
      <dsp:spPr>
        <a:xfrm>
          <a:off x="1568003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Reissner </a:t>
          </a:r>
          <a:r>
            <a:rPr lang="de-DE" sz="1900" b="1" i="0" u="sng" kern="1200" baseline="0" dirty="0" err="1" smtClean="0"/>
            <a:t>Theory</a:t>
          </a:r>
          <a:endParaRPr lang="de-DE" sz="1900" b="1" i="0" u="sng" kern="1200" baseline="0" dirty="0"/>
        </a:p>
      </dsp:txBody>
      <dsp:txXfrm>
        <a:off x="1568003" y="0"/>
        <a:ext cx="2048915" cy="642942"/>
      </dsp:txXfrm>
    </dsp:sp>
    <dsp:sp modelId="{556D5101-98E1-4C90-990A-FC6FE30EBBF7}">
      <dsp:nvSpPr>
        <dsp:cNvPr id="0" name=""/>
        <dsp:cNvSpPr/>
      </dsp:nvSpPr>
      <dsp:spPr>
        <a:xfrm>
          <a:off x="3207136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Solution Approaches</a:t>
          </a:r>
          <a:endParaRPr lang="de-DE" sz="1900" b="1" i="0" u="sng" kern="1200" baseline="0" dirty="0"/>
        </a:p>
      </dsp:txBody>
      <dsp:txXfrm>
        <a:off x="3207136" y="0"/>
        <a:ext cx="2048915" cy="642942"/>
      </dsp:txXfrm>
    </dsp:sp>
    <dsp:sp modelId="{C4DAE072-6040-4F94-A22A-10623F42D7D3}">
      <dsp:nvSpPr>
        <dsp:cNvPr id="0" name=""/>
        <dsp:cNvSpPr/>
      </dsp:nvSpPr>
      <dsp:spPr>
        <a:xfrm>
          <a:off x="491944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Fazit and </a:t>
          </a:r>
          <a:r>
            <a:rPr lang="de-DE" sz="1900" kern="1200" dirty="0" err="1" smtClean="0"/>
            <a:t>Prospects</a:t>
          </a:r>
          <a:endParaRPr lang="de-DE" sz="1900" kern="1200" dirty="0"/>
        </a:p>
      </dsp:txBody>
      <dsp:txXfrm>
        <a:off x="4919440" y="0"/>
        <a:ext cx="2048915" cy="64294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F6B81-21C8-4095-95B9-FDBCB9797D53}">
      <dsp:nvSpPr>
        <dsp:cNvPr id="0" name=""/>
        <dsp:cNvSpPr/>
      </dsp:nvSpPr>
      <dsp:spPr>
        <a:xfrm>
          <a:off x="0" y="0"/>
          <a:ext cx="2048915" cy="642942"/>
        </a:xfrm>
        <a:prstGeom prst="homePlat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Introduction</a:t>
          </a:r>
          <a:endParaRPr lang="de-DE" sz="1900" b="1" i="0" u="sng" kern="1200" baseline="0" dirty="0"/>
        </a:p>
      </dsp:txBody>
      <dsp:txXfrm>
        <a:off x="0" y="0"/>
        <a:ext cx="2048915" cy="642942"/>
      </dsp:txXfrm>
    </dsp:sp>
    <dsp:sp modelId="{FA967753-1F81-4BE1-A2CD-95CAB2866CA7}">
      <dsp:nvSpPr>
        <dsp:cNvPr id="0" name=""/>
        <dsp:cNvSpPr/>
      </dsp:nvSpPr>
      <dsp:spPr>
        <a:xfrm>
          <a:off x="1568003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Reissner </a:t>
          </a:r>
          <a:r>
            <a:rPr lang="de-DE" sz="1900" b="1" i="0" u="sng" kern="1200" baseline="0" dirty="0" err="1" smtClean="0"/>
            <a:t>Theory</a:t>
          </a:r>
          <a:endParaRPr lang="de-DE" sz="1900" b="1" i="0" u="sng" kern="1200" baseline="0" dirty="0"/>
        </a:p>
      </dsp:txBody>
      <dsp:txXfrm>
        <a:off x="1568003" y="0"/>
        <a:ext cx="2048915" cy="642942"/>
      </dsp:txXfrm>
    </dsp:sp>
    <dsp:sp modelId="{556D5101-98E1-4C90-990A-FC6FE30EBBF7}">
      <dsp:nvSpPr>
        <dsp:cNvPr id="0" name=""/>
        <dsp:cNvSpPr/>
      </dsp:nvSpPr>
      <dsp:spPr>
        <a:xfrm>
          <a:off x="3207136" y="0"/>
          <a:ext cx="2048915" cy="642942"/>
        </a:xfrm>
        <a:prstGeom prst="chevr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i="0" u="sng" kern="1200" baseline="0" dirty="0" smtClean="0"/>
            <a:t>Solution Approaches</a:t>
          </a:r>
          <a:endParaRPr lang="de-DE" sz="1900" b="1" i="0" u="sng" kern="1200" baseline="0" dirty="0"/>
        </a:p>
      </dsp:txBody>
      <dsp:txXfrm>
        <a:off x="3207136" y="0"/>
        <a:ext cx="2048915" cy="642942"/>
      </dsp:txXfrm>
    </dsp:sp>
    <dsp:sp modelId="{C4DAE072-6040-4F94-A22A-10623F42D7D3}">
      <dsp:nvSpPr>
        <dsp:cNvPr id="0" name=""/>
        <dsp:cNvSpPr/>
      </dsp:nvSpPr>
      <dsp:spPr>
        <a:xfrm>
          <a:off x="4919440" y="0"/>
          <a:ext cx="2048915" cy="642942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Fazit and </a:t>
          </a:r>
          <a:r>
            <a:rPr lang="de-DE" sz="1900" kern="1200" dirty="0" err="1" smtClean="0"/>
            <a:t>Prospects</a:t>
          </a:r>
          <a:endParaRPr lang="de-DE" sz="1900" kern="1200" dirty="0"/>
        </a:p>
      </dsp:txBody>
      <dsp:txXfrm>
        <a:off x="4919440" y="0"/>
        <a:ext cx="2048915" cy="64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9362-5A31-40F4-BBFF-FEED42675E40}" type="datetimeFigureOut">
              <a:rPr lang="de-DE" smtClean="0"/>
              <a:pPr/>
              <a:t>31.03.2010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FDC89-089F-4094-87E2-BFA934EDBC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DC89-089F-4094-87E2-BFA934EDBC82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rbeit\ITD\ITD_ORGA\IT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42852"/>
            <a:ext cx="2086441" cy="571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52AF-71F7-4B69-B2B7-6375CA172118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EF61-4A47-42A4-A2A9-164519535546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9C99-5421-4CEB-8B1B-99DB8AD416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D669C-10F4-42BF-95B7-D47E9516848F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EB23-E3D5-43FD-B91E-51BE3127A1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DAE0-3673-4D75-9264-B7E069AAB9CA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1062-E6D9-442E-92B8-C2BF9F0391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3A4A-6130-4E25-AF56-9DFB47EFD23C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1739-7252-420E-9A93-4DD0CDD3B6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1C08-8E84-47A4-B03F-C8F97F16F7BB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B16E-5835-4C1A-A854-FB391F8632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0ABC-EEC0-41EB-A181-5F5D5C6A4203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3010-A7DB-4ED8-97BF-7FC6526136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ADFE-334C-46CF-AE28-37348173895C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7010-A0F5-42A3-B847-7003EAA912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24B9-8DC0-4FDC-AA3E-0B975E63D87E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A489-A9C0-4941-B182-40D86581F5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2DE3-C36E-4788-A26E-AD7B6A056707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4EC9-8828-4A97-8BCF-73FF3E0EAF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B193-D7F8-41C2-A59B-4A206D98E350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73F2-C303-46E6-867C-CFBB73F584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8DF952-3293-40F8-9E58-53CD66FE228E}" type="datetime1">
              <a:rPr lang="de-DE" smtClean="0"/>
              <a:pPr>
                <a:defRPr/>
              </a:pPr>
              <a:t>31.03.2010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73DFD-25C3-48CD-94C6-0DBCD10262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emf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25.png"/><Relationship Id="rId3" Type="http://schemas.openxmlformats.org/officeDocument/2006/relationships/image" Target="../media/image21.tiff"/><Relationship Id="rId7" Type="http://schemas.openxmlformats.org/officeDocument/2006/relationships/diagramColors" Target="../diagrams/colors7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7.xml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diagramData" Target="../diagrams/data7.xml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8072494" cy="1857388"/>
          </a:xfrm>
        </p:spPr>
        <p:txBody>
          <a:bodyPr rtlCol="0">
            <a:normAutofit fontScale="92500"/>
          </a:bodyPr>
          <a:lstStyle/>
          <a:p>
            <a:r>
              <a:rPr lang="en-US" b="1" cap="all" dirty="0" smtClean="0"/>
              <a:t>Approach for the solution of a simplified Reissner Theory of elastic Plates </a:t>
            </a:r>
          </a:p>
          <a:p>
            <a:r>
              <a:rPr lang="en-US" b="1" cap="all" dirty="0" smtClean="0"/>
              <a:t>- Application in the automotive industry-</a:t>
            </a:r>
          </a:p>
        </p:txBody>
      </p:sp>
      <p:pic>
        <p:nvPicPr>
          <p:cNvPr id="3076" name="Picture 2" descr="D:\Arbeit\ITD\ITD_ORGA\IT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43116"/>
            <a:ext cx="3357586" cy="91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00108"/>
            <a:ext cx="2857520" cy="8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Grafik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00108"/>
            <a:ext cx="27146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el 1"/>
          <p:cNvSpPr>
            <a:spLocks noGrp="1"/>
          </p:cNvSpPr>
          <p:nvPr>
            <p:ph type="ctrTitle" idx="4294967295"/>
          </p:nvPr>
        </p:nvSpPr>
        <p:spPr>
          <a:xfrm>
            <a:off x="785786" y="1"/>
            <a:ext cx="7772400" cy="857232"/>
          </a:xfrm>
        </p:spPr>
        <p:txBody>
          <a:bodyPr/>
          <a:lstStyle/>
          <a:p>
            <a:r>
              <a:rPr lang="de-DE" b="1" dirty="0" smtClean="0"/>
              <a:t>ICSAT 2010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5143504" y="3643314"/>
            <a:ext cx="3643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smtClean="0">
                <a:sym typeface="Wingdings" pitchFamily="2" charset="2"/>
              </a:rPr>
              <a:t>Particular Integral:  Comparison of Coefficients</a:t>
            </a:r>
            <a:endParaRPr lang="en-US" sz="1400" i="1" dirty="0">
              <a:sym typeface="Wingdings" pitchFamily="2" charset="2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71472" y="3643314"/>
            <a:ext cx="3643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smtClean="0">
                <a:sym typeface="Wingdings" pitchFamily="2" charset="2"/>
              </a:rPr>
              <a:t>Homogeneous  Solution:</a:t>
            </a:r>
          </a:p>
          <a:p>
            <a:pPr>
              <a:lnSpc>
                <a:spcPct val="150000"/>
              </a:lnSpc>
            </a:pPr>
            <a:r>
              <a:rPr lang="en-US" sz="1400" i="1" dirty="0" smtClean="0">
                <a:sym typeface="Wingdings" pitchFamily="2" charset="2"/>
              </a:rPr>
              <a:t>Identical to K</a:t>
            </a:r>
            <a:r>
              <a:rPr lang="en-US" sz="1400" i="1" cap="small" dirty="0" smtClean="0"/>
              <a:t>irchhoff</a:t>
            </a:r>
            <a:r>
              <a:rPr lang="en-US" sz="1400" i="1" dirty="0" smtClean="0"/>
              <a:t> Theory</a:t>
            </a:r>
          </a:p>
        </p:txBody>
      </p:sp>
      <p:sp>
        <p:nvSpPr>
          <p:cNvPr id="35" name="Rechteck 34"/>
          <p:cNvSpPr/>
          <p:nvPr/>
        </p:nvSpPr>
        <p:spPr>
          <a:xfrm>
            <a:off x="3357554" y="3286124"/>
            <a:ext cx="1563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i="1" u="sng" dirty="0" smtClean="0"/>
              <a:t>Superposition</a:t>
            </a:r>
          </a:p>
        </p:txBody>
      </p:sp>
      <p:sp>
        <p:nvSpPr>
          <p:cNvPr id="42" name="Rechteck 41"/>
          <p:cNvSpPr/>
          <p:nvPr/>
        </p:nvSpPr>
        <p:spPr>
          <a:xfrm>
            <a:off x="285720" y="1571612"/>
            <a:ext cx="8572560" cy="450059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357158" y="2000240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First Reissner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differential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equation:</a:t>
            </a:r>
            <a:endParaRPr lang="de-DE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1571604" y="5457782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4th order: 8 free constant for adjustments on the boundaries</a:t>
            </a:r>
            <a:endParaRPr lang="de-DE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Pfeil nach rechts 46"/>
          <p:cNvSpPr/>
          <p:nvPr/>
        </p:nvSpPr>
        <p:spPr>
          <a:xfrm>
            <a:off x="785786" y="5500702"/>
            <a:ext cx="714380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" name="Diagramm 57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9" name="Tabelle 58"/>
          <p:cNvGraphicFramePr>
            <a:graphicFrameLocks noGrp="1"/>
          </p:cNvGraphicFramePr>
          <p:nvPr/>
        </p:nvGraphicFramePr>
        <p:xfrm>
          <a:off x="71406" y="714356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Analytical solution: static problem</a:t>
                      </a:r>
                      <a:endParaRPr lang="en-US" sz="2800" b="1" kern="1200" cap="small" baseline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2063" algn="l"/>
                <a:tab pos="2027238" algn="l"/>
              </a:tabLst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8" cstate="print"/>
          <a:srcRect l="33398" t="45000" r="37305" b="40937"/>
          <a:stretch>
            <a:fillRect/>
          </a:stretch>
        </p:blipFill>
        <p:spPr bwMode="auto">
          <a:xfrm>
            <a:off x="3428992" y="2786058"/>
            <a:ext cx="1285885" cy="3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 cstate="print"/>
          <a:srcRect l="3125" t="55625" r="14258" b="21875"/>
          <a:stretch>
            <a:fillRect/>
          </a:stretch>
        </p:blipFill>
        <p:spPr bwMode="auto">
          <a:xfrm>
            <a:off x="571472" y="4458160"/>
            <a:ext cx="4286280" cy="72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 cstate="print"/>
          <a:srcRect l="22461" t="44375" r="24219" b="29375"/>
          <a:stretch>
            <a:fillRect/>
          </a:stretch>
        </p:blipFill>
        <p:spPr bwMode="auto">
          <a:xfrm>
            <a:off x="5286380" y="1785926"/>
            <a:ext cx="2786079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1" cstate="print"/>
          <a:srcRect l="21875" t="52813" r="33594" b="17187"/>
          <a:stretch>
            <a:fillRect/>
          </a:stretch>
        </p:blipFill>
        <p:spPr bwMode="auto">
          <a:xfrm>
            <a:off x="5143504" y="4357694"/>
            <a:ext cx="203598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iger Pfeil 30"/>
          <p:cNvSpPr/>
          <p:nvPr/>
        </p:nvSpPr>
        <p:spPr>
          <a:xfrm rot="5400000">
            <a:off x="5000628" y="2928934"/>
            <a:ext cx="714380" cy="714380"/>
          </a:xfrm>
          <a:prstGeom prst="bentArrow">
            <a:avLst>
              <a:gd name="adj1" fmla="val 12810"/>
              <a:gd name="adj2" fmla="val 25000"/>
              <a:gd name="adj3" fmla="val 25000"/>
              <a:gd name="adj4" fmla="val 70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Rechteckiger Pfeil 31"/>
          <p:cNvSpPr/>
          <p:nvPr/>
        </p:nvSpPr>
        <p:spPr>
          <a:xfrm rot="16200000" flipH="1">
            <a:off x="2485784" y="2943448"/>
            <a:ext cx="714380" cy="714380"/>
          </a:xfrm>
          <a:prstGeom prst="bentArrow">
            <a:avLst>
              <a:gd name="adj1" fmla="val 12810"/>
              <a:gd name="adj2" fmla="val 25000"/>
              <a:gd name="adj3" fmla="val 25000"/>
              <a:gd name="adj4" fmla="val 70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" name="Diagramm 57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9" name="Tabelle 58"/>
          <p:cNvGraphicFramePr>
            <a:graphicFrameLocks noGrp="1"/>
          </p:cNvGraphicFramePr>
          <p:nvPr/>
        </p:nvGraphicFramePr>
        <p:xfrm>
          <a:off x="71406" y="714356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Analytical solution: static problem</a:t>
                      </a:r>
                      <a:endParaRPr lang="en-US" sz="2800" b="1" kern="1200" cap="small" baseline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2063" algn="l"/>
                <a:tab pos="2027238" algn="l"/>
              </a:tabLst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428596" y="1714488"/>
            <a:ext cx="8501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Second Reissner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differential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(Analogous for the third equations):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57158" y="1571612"/>
            <a:ext cx="8572560" cy="271464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1500166" y="3500438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2nd order: Homogeneous solution provides four constants of integration</a:t>
            </a:r>
            <a:endParaRPr lang="de-DE" sz="2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6" name="Pfeil nach rechts 35"/>
          <p:cNvSpPr/>
          <p:nvPr/>
        </p:nvSpPr>
        <p:spPr>
          <a:xfrm>
            <a:off x="641778" y="3643314"/>
            <a:ext cx="714380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500034" y="3143248"/>
            <a:ext cx="1446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i="1" u="sng" dirty="0" smtClean="0"/>
              <a:t>Superposition:</a:t>
            </a:r>
          </a:p>
        </p:txBody>
      </p:sp>
      <p:sp>
        <p:nvSpPr>
          <p:cNvPr id="41" name="Foliennummernplatzhalter 3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8C810-ABC5-470D-8D7D-59E6FFBE86F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8" cstate="print"/>
          <a:srcRect l="2929" t="50625" r="13281" b="33437"/>
          <a:stretch>
            <a:fillRect/>
          </a:stretch>
        </p:blipFill>
        <p:spPr bwMode="auto">
          <a:xfrm>
            <a:off x="500034" y="2214556"/>
            <a:ext cx="6072230" cy="7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9" cstate="print"/>
          <a:srcRect l="18164" t="61250" r="27148" b="23750"/>
          <a:stretch>
            <a:fillRect/>
          </a:stretch>
        </p:blipFill>
        <p:spPr bwMode="auto">
          <a:xfrm>
            <a:off x="2143108" y="3100838"/>
            <a:ext cx="2143140" cy="3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Foliennummernplatzhalter 3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8C810-ABC5-470D-8D7D-59E6FFBE86F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1000100" y="4786322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35200" algn="l"/>
              </a:tabLs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Uncoupling                General Solutions consist of 16 constant of 	Integration</a:t>
            </a:r>
          </a:p>
          <a:p>
            <a:pPr>
              <a:tabLst>
                <a:tab pos="2235200" algn="l"/>
              </a:tabLst>
            </a:pPr>
            <a:endParaRPr lang="de-DE" sz="2000" dirty="0"/>
          </a:p>
        </p:txBody>
      </p:sp>
      <p:pic>
        <p:nvPicPr>
          <p:cNvPr id="66" name="Picture 4" descr="C:\Users\Stephanie Christine\AppData\Local\Microsoft\Windows\Temporary Internet Files\Content.IE5\Q38QEDDV\MCj04413220000[1].png"/>
          <p:cNvPicPr>
            <a:picLocks noChangeAspect="1" noChangeArrowheads="1"/>
          </p:cNvPicPr>
          <p:nvPr/>
        </p:nvPicPr>
        <p:blipFill>
          <a:blip r:embed="rId10" cstate="print"/>
          <a:srcRect l="39474"/>
          <a:stretch>
            <a:fillRect/>
          </a:stretch>
        </p:blipFill>
        <p:spPr bwMode="auto">
          <a:xfrm>
            <a:off x="571472" y="4714884"/>
            <a:ext cx="302670" cy="500066"/>
          </a:xfrm>
          <a:prstGeom prst="rect">
            <a:avLst/>
          </a:prstGeom>
          <a:noFill/>
        </p:spPr>
      </p:pic>
      <p:sp>
        <p:nvSpPr>
          <p:cNvPr id="67" name="Pfeil nach rechts 66"/>
          <p:cNvSpPr/>
          <p:nvPr/>
        </p:nvSpPr>
        <p:spPr>
          <a:xfrm>
            <a:off x="2500298" y="4857760"/>
            <a:ext cx="714380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571472" y="5572140"/>
            <a:ext cx="80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…well known, analytical Functions: superposition’s of hyperbolic and trigonometric terms, power series approach and recursive formulas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4628" y="728870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de-DE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Natural Stone Laminate</a:t>
                      </a:r>
                      <a:endParaRPr lang="de-DE" sz="2800" b="1" kern="1200" cap="small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85720" y="642918"/>
            <a:ext cx="85011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lnSpc>
                <a:spcPct val="150000"/>
              </a:lnSpc>
            </a:pPr>
            <a:endParaRPr lang="en-US" dirty="0" smtClean="0">
              <a:latin typeface="+mn-lt"/>
              <a:cs typeface="+mn-cs"/>
            </a:endParaRPr>
          </a:p>
          <a:p>
            <a:pPr indent="355600">
              <a:lnSpc>
                <a:spcPct val="150000"/>
              </a:lnSpc>
            </a:pPr>
            <a:endParaRPr lang="en-US" dirty="0" smtClean="0"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/>
          <a:srcRect r="4211"/>
          <a:stretch>
            <a:fillRect/>
          </a:stretch>
        </p:blipFill>
        <p:spPr bwMode="auto">
          <a:xfrm flipH="1">
            <a:off x="285720" y="4929198"/>
            <a:ext cx="3714776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Geschweifte Klammer rechts 22"/>
          <p:cNvSpPr/>
          <p:nvPr/>
        </p:nvSpPr>
        <p:spPr>
          <a:xfrm>
            <a:off x="4214810" y="5000636"/>
            <a:ext cx="428628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85720" y="2714620"/>
            <a:ext cx="39290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Derivation of transversal isotropic </a:t>
            </a:r>
            <a:r>
              <a:rPr lang="en-US" sz="2000" cap="small" dirty="0" smtClean="0">
                <a:latin typeface="Times New Roman" pitchFamily="18" charset="0"/>
                <a:cs typeface="Times New Roman" pitchFamily="18" charset="0"/>
              </a:rPr>
              <a:t>Reissner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Equations </a:t>
            </a:r>
          </a:p>
          <a:p>
            <a:pPr marL="363538" indent="-363538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difference is assumed to be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neglectable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4714876" y="492919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>
                <a:latin typeface="Times New Roman" pitchFamily="18" charset="0"/>
                <a:cs typeface="Times New Roman" pitchFamily="18" charset="0"/>
              </a:rPr>
              <a:t>Homogenization</a:t>
            </a:r>
            <a:endParaRPr lang="de-DE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285720" y="2214554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Orthotropic</a:t>
            </a:r>
            <a:r>
              <a:rPr lang="de-DE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Material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143116"/>
            <a:ext cx="2911190" cy="2543172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486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10" cstate="print"/>
          <a:srcRect l="22461" t="27500" r="33008" b="52812"/>
          <a:stretch>
            <a:fillRect/>
          </a:stretch>
        </p:blipFill>
        <p:spPr bwMode="auto">
          <a:xfrm>
            <a:off x="4643438" y="5229464"/>
            <a:ext cx="284391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hteck 33"/>
          <p:cNvSpPr/>
          <p:nvPr/>
        </p:nvSpPr>
        <p:spPr>
          <a:xfrm>
            <a:off x="357158" y="1500174"/>
            <a:ext cx="76438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A directionally dependent , inhomogeneous Composite: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" name="Diagramm 57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9" name="Tabelle 58"/>
          <p:cNvGraphicFramePr>
            <a:graphicFrameLocks noGrp="1"/>
          </p:cNvGraphicFramePr>
          <p:nvPr/>
        </p:nvGraphicFramePr>
        <p:xfrm>
          <a:off x="71406" y="714356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Prospect</a:t>
                      </a:r>
                      <a:endParaRPr lang="en-US" sz="2800" b="1" kern="1200" cap="small" baseline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2063" algn="l"/>
                <a:tab pos="2027238" algn="l"/>
              </a:tabLst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oliennummernplatzhalter 3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8C810-ABC5-470D-8D7D-59E6FFBE86F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85720" y="3857628"/>
            <a:ext cx="8582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Modified Reissner equations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3538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Integrals for three differential equation could be derivate separately</a:t>
            </a:r>
          </a:p>
          <a:p>
            <a:pPr lvl="0" indent="363538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Enough Variables for adjustments on the boundary  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14282" y="1357298"/>
            <a:ext cx="73581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Parameter study: Effects of the assumptions </a:t>
            </a:r>
          </a:p>
          <a:p>
            <a:pPr indent="17462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Investigation  on </a:t>
            </a:r>
            <a:r>
              <a:rPr lang="en-US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Hooks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Law and Homogenization </a:t>
            </a:r>
          </a:p>
          <a:p>
            <a:pPr indent="17462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Validity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Tabelle 44"/>
          <p:cNvGraphicFramePr>
            <a:graphicFrameLocks noGrp="1"/>
          </p:cNvGraphicFramePr>
          <p:nvPr/>
        </p:nvGraphicFramePr>
        <p:xfrm>
          <a:off x="0" y="3214686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Conclusion</a:t>
                      </a:r>
                      <a:endParaRPr lang="en-US" sz="2800" b="1" kern="1200" cap="small" baseline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7" name="Picture 50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214554"/>
            <a:ext cx="2643174" cy="180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9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86380" y="785794"/>
            <a:ext cx="3237982" cy="227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Rechteck 69"/>
          <p:cNvSpPr/>
          <p:nvPr/>
        </p:nvSpPr>
        <p:spPr>
          <a:xfrm>
            <a:off x="3071802" y="5357826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Higher degree of accuracy in stress analysis 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Weight reduced, optimized Structures  </a:t>
            </a: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235200" algn="l"/>
              </a:tabLst>
            </a:pPr>
            <a:endParaRPr lang="de-DE" sz="2000" dirty="0"/>
          </a:p>
        </p:txBody>
      </p:sp>
      <p:pic>
        <p:nvPicPr>
          <p:cNvPr id="71" name="Picture 4" descr="C:\Users\Stephanie Christine\AppData\Local\Microsoft\Windows\Temporary Internet Files\Content.IE5\Q38QEDDV\MCj04413220000[1].png"/>
          <p:cNvPicPr>
            <a:picLocks noChangeAspect="1" noChangeArrowheads="1"/>
          </p:cNvPicPr>
          <p:nvPr/>
        </p:nvPicPr>
        <p:blipFill>
          <a:blip r:embed="rId10" cstate="print"/>
          <a:srcRect l="13534"/>
          <a:stretch>
            <a:fillRect/>
          </a:stretch>
        </p:blipFill>
        <p:spPr bwMode="auto">
          <a:xfrm>
            <a:off x="785786" y="5076682"/>
            <a:ext cx="2143140" cy="178131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 r="4211"/>
          <a:stretch>
            <a:fillRect/>
          </a:stretch>
        </p:blipFill>
        <p:spPr bwMode="auto">
          <a:xfrm>
            <a:off x="428595" y="1643050"/>
            <a:ext cx="3157557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4628" y="714357"/>
          <a:ext cx="8929718" cy="586017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86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</a:t>
                      </a:r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Motivation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357158" y="2928934"/>
            <a:ext cx="52864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Benefits of modern Plate-Theories: </a:t>
            </a:r>
          </a:p>
          <a:p>
            <a:pPr marL="261938" indent="-2619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More accurate stress and deformations analysis</a:t>
            </a:r>
          </a:p>
          <a:p>
            <a:pPr indent="2619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Elements in FEM (shape functions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61938" indent="-2619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Weight reduced,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optimized structures</a:t>
            </a:r>
          </a:p>
          <a:p>
            <a:pPr indent="261938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Sustainability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t="13333" b="9333"/>
          <a:stretch>
            <a:fillRect/>
          </a:stretch>
        </p:blipFill>
        <p:spPr bwMode="auto">
          <a:xfrm>
            <a:off x="5715008" y="4500570"/>
            <a:ext cx="2857520" cy="1657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9369">
            <a:off x="4861717" y="1179263"/>
            <a:ext cx="647624" cy="122459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711" b="-5263"/>
          <a:stretch>
            <a:fillRect/>
          </a:stretch>
        </p:blipFill>
        <p:spPr bwMode="auto">
          <a:xfrm>
            <a:off x="5357818" y="2000241"/>
            <a:ext cx="23145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hteck 24"/>
          <p:cNvSpPr/>
          <p:nvPr/>
        </p:nvSpPr>
        <p:spPr>
          <a:xfrm>
            <a:off x="5214942" y="1571612"/>
            <a:ext cx="199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Reissner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Theory: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 rot="1801847">
            <a:off x="7344712" y="2840703"/>
            <a:ext cx="100013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571472" y="5857892"/>
            <a:ext cx="714380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643702" y="6492875"/>
            <a:ext cx="2133600" cy="365125"/>
          </a:xfrm>
        </p:spPr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4628" y="714357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Classic </a:t>
                      </a:r>
                      <a:r>
                        <a:rPr kumimoji="0" lang="de-DE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plate</a:t>
                      </a:r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de-DE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theory</a:t>
                      </a:r>
                      <a:endParaRPr lang="de-DE" sz="1800" b="1" kern="1200" cap="small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85720" y="1500174"/>
            <a:ext cx="6500858" cy="462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</a:pPr>
            <a:r>
              <a:rPr lang="de-DE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Kirchhoff`s</a:t>
            </a:r>
            <a:r>
              <a:rPr lang="de-DE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Theory: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4th order differential equation based on Kirchhoff`s assumption</a:t>
            </a:r>
          </a:p>
          <a:p>
            <a:pPr marL="174625" indent="-174625">
              <a:lnSpc>
                <a:spcPct val="150000"/>
              </a:lnSpc>
              <a:buFontTx/>
              <a:buChar char="-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900113" indent="-363538" defTabSz="363538"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Solution well-known (e.g. FE-Solvers)</a:t>
            </a:r>
          </a:p>
          <a:p>
            <a:pPr marL="900113" indent="-363538" defTabSz="363538">
              <a:lnSpc>
                <a:spcPct val="20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 practical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fast solution </a:t>
            </a:r>
          </a:p>
          <a:p>
            <a:pPr>
              <a:lnSpc>
                <a:spcPct val="150000"/>
              </a:lnSpc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Scope: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 Very thin plates, stiff plates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 Transverse shear rigid plates</a:t>
            </a:r>
            <a:endParaRPr lang="en-US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Grafik 4" descr="plattenelement.bmp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9" t="8046" r="16266" b="10345"/>
          <a:stretch>
            <a:fillRect/>
          </a:stretch>
        </p:blipFill>
        <p:spPr>
          <a:xfrm>
            <a:off x="5286380" y="4214818"/>
            <a:ext cx="3143272" cy="1857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31054" t="55313" r="45508" b="28750"/>
          <a:stretch>
            <a:fillRect/>
          </a:stretch>
        </p:blipFill>
        <p:spPr bwMode="auto">
          <a:xfrm>
            <a:off x="5786446" y="5929330"/>
            <a:ext cx="134471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Stephanie Christine\AppData\Local\Microsoft\Windows\Temporary Internet Files\Content.IE5\Q38QEDDV\MCj04413220000[1].png"/>
          <p:cNvPicPr>
            <a:picLocks noChangeAspect="1" noChangeArrowheads="1"/>
          </p:cNvPicPr>
          <p:nvPr/>
        </p:nvPicPr>
        <p:blipFill>
          <a:blip r:embed="rId10" cstate="print"/>
          <a:srcRect l="39474"/>
          <a:stretch>
            <a:fillRect/>
          </a:stretch>
        </p:blipFill>
        <p:spPr bwMode="auto">
          <a:xfrm>
            <a:off x="642910" y="3286124"/>
            <a:ext cx="302670" cy="500066"/>
          </a:xfrm>
          <a:prstGeom prst="rect">
            <a:avLst/>
          </a:prstGeom>
          <a:noFill/>
        </p:spPr>
      </p:pic>
      <p:pic>
        <p:nvPicPr>
          <p:cNvPr id="16" name="Picture 4" descr="C:\Users\Stephanie Christine\AppData\Local\Microsoft\Windows\Temporary Internet Files\Content.IE5\Q38QEDDV\MCj04413220000[1].png"/>
          <p:cNvPicPr>
            <a:picLocks noChangeAspect="1" noChangeArrowheads="1"/>
          </p:cNvPicPr>
          <p:nvPr/>
        </p:nvPicPr>
        <p:blipFill>
          <a:blip r:embed="rId10" cstate="print"/>
          <a:srcRect l="39474"/>
          <a:stretch>
            <a:fillRect/>
          </a:stretch>
        </p:blipFill>
        <p:spPr bwMode="auto">
          <a:xfrm>
            <a:off x="642910" y="3857628"/>
            <a:ext cx="302670" cy="500066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11" cstate="print"/>
          <a:srcRect l="42774" t="35625" r="29687" b="10000"/>
          <a:stretch>
            <a:fillRect/>
          </a:stretch>
        </p:blipFill>
        <p:spPr bwMode="auto">
          <a:xfrm>
            <a:off x="6786578" y="1428736"/>
            <a:ext cx="208403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4628" y="714357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Innovative </a:t>
                      </a:r>
                      <a:r>
                        <a:rPr kumimoji="0" lang="de-DE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materials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285720" y="135729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643050"/>
            <a:ext cx="3431706" cy="11563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Rechteck 12"/>
          <p:cNvSpPr/>
          <p:nvPr/>
        </p:nvSpPr>
        <p:spPr>
          <a:xfrm>
            <a:off x="3714744" y="1285860"/>
            <a:ext cx="514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Laminates, sandwich materials etc.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Characteristics  like: </a:t>
            </a:r>
          </a:p>
          <a:p>
            <a:pPr indent="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Thicker plates</a:t>
            </a:r>
          </a:p>
          <a:p>
            <a:pPr indent="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relatively soft interlaminar shear modulus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 r="4211"/>
          <a:stretch>
            <a:fillRect/>
          </a:stretch>
        </p:blipFill>
        <p:spPr bwMode="auto">
          <a:xfrm>
            <a:off x="1857356" y="3071810"/>
            <a:ext cx="3000396" cy="115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9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3857628"/>
            <a:ext cx="3000396" cy="2122915"/>
          </a:xfrm>
          <a:prstGeom prst="rect">
            <a:avLst/>
          </a:prstGeom>
          <a:noFill/>
        </p:spPr>
      </p:pic>
      <p:sp>
        <p:nvSpPr>
          <p:cNvPr id="16" name="Rechteck 15"/>
          <p:cNvSpPr/>
          <p:nvPr/>
        </p:nvSpPr>
        <p:spPr>
          <a:xfrm>
            <a:off x="2143108" y="6143644"/>
            <a:ext cx="585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High Safety Factor  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Oversized Constructions</a:t>
            </a:r>
            <a:endParaRPr lang="de-DE" sz="2000" dirty="0"/>
          </a:p>
        </p:txBody>
      </p:sp>
      <p:sp>
        <p:nvSpPr>
          <p:cNvPr id="17" name="Rechteck 16"/>
          <p:cNvSpPr/>
          <p:nvPr/>
        </p:nvSpPr>
        <p:spPr>
          <a:xfrm>
            <a:off x="142844" y="4000504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Problems:</a:t>
            </a:r>
          </a:p>
          <a:p>
            <a:pPr marL="261938" indent="-2619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inematic Hypothesis based on </a:t>
            </a:r>
            <a:r>
              <a:rPr lang="en-US" sz="2000" cap="small" dirty="0" smtClean="0">
                <a:latin typeface="Times New Roman" pitchFamily="18" charset="0"/>
                <a:cs typeface="Times New Roman" pitchFamily="18" charset="0"/>
              </a:rPr>
              <a:t>Bernoulli/Kirchhoff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is not adequate</a:t>
            </a:r>
          </a:p>
          <a:p>
            <a:pPr marL="261938" indent="-2619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Imperfection on the boundaries</a:t>
            </a:r>
          </a:p>
        </p:txBody>
      </p:sp>
      <p:sp>
        <p:nvSpPr>
          <p:cNvPr id="18" name="Gewitterblitz 17"/>
          <p:cNvSpPr/>
          <p:nvPr/>
        </p:nvSpPr>
        <p:spPr>
          <a:xfrm>
            <a:off x="4214810" y="6000768"/>
            <a:ext cx="714380" cy="642942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Pfeil nach rechts 18"/>
          <p:cNvSpPr/>
          <p:nvPr/>
        </p:nvSpPr>
        <p:spPr>
          <a:xfrm>
            <a:off x="1357290" y="6273138"/>
            <a:ext cx="714380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4628" y="714357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 </a:t>
                      </a:r>
                      <a:r>
                        <a:rPr kumimoji="0" lang="de-DE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plate</a:t>
                      </a:r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theory</a:t>
                      </a:r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</a:t>
                      </a:r>
                      <a:r>
                        <a:rPr kumimoji="0" lang="de-DE" sz="3200" b="0" i="0" u="none" strike="noStrike" kern="1200" cap="small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Reissner</a:t>
                      </a:r>
                      <a:endParaRPr lang="de-DE" sz="1800" b="1" kern="1200" cap="small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14282" y="1428736"/>
            <a:ext cx="8429684" cy="31700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points:  </a:t>
            </a:r>
          </a:p>
          <a:p>
            <a:pPr>
              <a:lnSpc>
                <a:spcPct val="200000"/>
              </a:lnSpc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1. Hypothesis</a:t>
            </a:r>
            <a:r>
              <a:rPr lang="de-DE" sz="2000" u="sng" dirty="0" smtClean="0">
                <a:latin typeface="Arial" pitchFamily="34" charset="0"/>
                <a:cs typeface="Arial" pitchFamily="34" charset="0"/>
              </a:rPr>
              <a:t> of stress </a:t>
            </a:r>
            <a:r>
              <a:rPr lang="de-DE" sz="2000" u="sng" dirty="0" err="1" smtClean="0">
                <a:latin typeface="Arial" pitchFamily="34" charset="0"/>
                <a:cs typeface="Arial" pitchFamily="34" charset="0"/>
              </a:rPr>
              <a:t>distribution</a:t>
            </a:r>
            <a:r>
              <a:rPr lang="de-DE" sz="2000" u="sng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449263" indent="261938">
              <a:lnSpc>
                <a:spcPct val="200000"/>
              </a:lnSpc>
              <a:buFont typeface="Wingdings" pitchFamily="2" charset="2"/>
              <a:buChar char="§"/>
            </a:pPr>
            <a:r>
              <a:rPr lang="de-DE" sz="2000" dirty="0" smtClean="0"/>
              <a:t>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Stress in plane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identically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de-DE" sz="2000" cap="small" dirty="0" smtClean="0">
                <a:latin typeface="Times New Roman" pitchFamily="18" charset="0"/>
                <a:cs typeface="Times New Roman" pitchFamily="18" charset="0"/>
              </a:rPr>
              <a:t>Kirchhoffs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Theory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indent="2619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Transverse shear stress</a:t>
            </a:r>
          </a:p>
          <a:p>
            <a:pPr marL="449263" indent="2619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Normal transverse stress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5720" y="642918"/>
            <a:ext cx="85011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lnSpc>
                <a:spcPct val="150000"/>
              </a:lnSpc>
            </a:pPr>
            <a:endParaRPr lang="en-US" dirty="0" smtClean="0">
              <a:latin typeface="+mn-lt"/>
              <a:cs typeface="+mn-cs"/>
            </a:endParaRPr>
          </a:p>
          <a:p>
            <a:pPr indent="355600">
              <a:lnSpc>
                <a:spcPct val="150000"/>
              </a:lnSpc>
            </a:pPr>
            <a:endParaRPr lang="en-US" dirty="0" smtClean="0"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17" name="Foliennummernplatzhalt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1357298"/>
            <a:ext cx="14305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8" descr="Reissner-spannungsannahmen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7554" y="3429000"/>
            <a:ext cx="5500726" cy="34290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3428992" y="4572008"/>
            <a:ext cx="78581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357554" y="4429132"/>
            <a:ext cx="714380" cy="4286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429620" y="3929066"/>
            <a:ext cx="428660" cy="500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4" descr="C:\Users\Stephanie Christine\AppData\Local\Microsoft\Windows\Temporary Internet Files\Content.IE5\Q38QEDDV\MCj04413220000[1].png"/>
          <p:cNvPicPr>
            <a:picLocks noChangeAspect="1" noChangeArrowheads="1"/>
          </p:cNvPicPr>
          <p:nvPr/>
        </p:nvPicPr>
        <p:blipFill>
          <a:blip r:embed="rId10" cstate="print"/>
          <a:srcRect l="39474"/>
          <a:stretch>
            <a:fillRect/>
          </a:stretch>
        </p:blipFill>
        <p:spPr bwMode="auto">
          <a:xfrm>
            <a:off x="711944" y="3414486"/>
            <a:ext cx="302670" cy="500066"/>
          </a:xfrm>
          <a:prstGeom prst="rect">
            <a:avLst/>
          </a:prstGeom>
          <a:noFill/>
        </p:spPr>
      </p:pic>
      <p:pic>
        <p:nvPicPr>
          <p:cNvPr id="15" name="Picture 4" descr="C:\Users\Stephanie Christine\AppData\Local\Microsoft\Windows\Temporary Internet Files\Content.IE5\Q38QEDDV\MCj04413220000[1].png"/>
          <p:cNvPicPr>
            <a:picLocks noChangeAspect="1" noChangeArrowheads="1"/>
          </p:cNvPicPr>
          <p:nvPr/>
        </p:nvPicPr>
        <p:blipFill>
          <a:blip r:embed="rId10" cstate="print"/>
          <a:srcRect l="39474"/>
          <a:stretch>
            <a:fillRect/>
          </a:stretch>
        </p:blipFill>
        <p:spPr bwMode="auto">
          <a:xfrm>
            <a:off x="714348" y="4013886"/>
            <a:ext cx="302670" cy="500066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11" cstate="print"/>
          <a:srcRect l="15234" t="59063" r="54297" b="27812"/>
          <a:stretch>
            <a:fillRect/>
          </a:stretch>
        </p:blipFill>
        <p:spPr bwMode="auto">
          <a:xfrm>
            <a:off x="6429388" y="6239810"/>
            <a:ext cx="1500198" cy="4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hteck 20"/>
          <p:cNvSpPr/>
          <p:nvPr/>
        </p:nvSpPr>
        <p:spPr>
          <a:xfrm>
            <a:off x="1500166" y="4929198"/>
            <a:ext cx="2000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Three dimensional state of stress</a:t>
            </a:r>
            <a:endParaRPr lang="de-DE" sz="2000" dirty="0"/>
          </a:p>
        </p:txBody>
      </p:sp>
      <p:sp>
        <p:nvSpPr>
          <p:cNvPr id="22" name="Pfeil nach rechts 21"/>
          <p:cNvSpPr/>
          <p:nvPr/>
        </p:nvSpPr>
        <p:spPr>
          <a:xfrm>
            <a:off x="785786" y="5000636"/>
            <a:ext cx="714380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4628" y="714357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 </a:t>
                      </a:r>
                      <a:r>
                        <a:rPr kumimoji="0" lang="de-DE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plate</a:t>
                      </a:r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theory</a:t>
                      </a:r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</a:t>
                      </a:r>
                      <a:r>
                        <a:rPr kumimoji="0" lang="de-DE" sz="3200" b="0" i="0" u="none" strike="noStrike" kern="1200" cap="small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Reissner</a:t>
                      </a:r>
                      <a:endParaRPr lang="de-DE" sz="1800" b="1" kern="1200" cap="small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85720" y="642918"/>
            <a:ext cx="85011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lnSpc>
                <a:spcPct val="150000"/>
              </a:lnSpc>
            </a:pPr>
            <a:endParaRPr lang="en-US" dirty="0" smtClean="0">
              <a:latin typeface="+mn-lt"/>
              <a:cs typeface="+mn-cs"/>
            </a:endParaRPr>
          </a:p>
          <a:p>
            <a:pPr indent="355600">
              <a:lnSpc>
                <a:spcPct val="150000"/>
              </a:lnSpc>
            </a:pPr>
            <a:endParaRPr lang="en-US" dirty="0" smtClean="0"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17" name="Foliennummernplatzhalt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2428860" y="4214818"/>
            <a:ext cx="78581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0" y="4286256"/>
          <a:ext cx="9144000" cy="34197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/>
                <a:gridCol w="4953000"/>
              </a:tblGrid>
              <a:tr h="3122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Basic assumptions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1777380"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Geometrically linear: small strains, small displacements (Theory of first order)</a:t>
                      </a:r>
                    </a:p>
                    <a:p>
                      <a:pPr lvl="0" indent="1778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Constitutive linear elastic</a:t>
                      </a:r>
                      <a:r>
                        <a:rPr lang="en-US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equation </a:t>
                      </a:r>
                    </a:p>
                    <a:p>
                      <a:pPr lvl="0" indent="17780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kern="1200" cap="small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Hooke</a:t>
                      </a:r>
                      <a:r>
                        <a:rPr lang="en-US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’s law)</a:t>
                      </a:r>
                      <a:endParaRPr lang="de-D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1778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Isotropic/orthotropic Materials behavior</a:t>
                      </a:r>
                    </a:p>
                    <a:p>
                      <a:pPr lvl="0" indent="1778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Rectangle coordinates for polygon plates</a:t>
                      </a:r>
                      <a:endParaRPr lang="de-D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indent="17780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de-D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6614">
                <a:tc>
                  <a:txBody>
                    <a:bodyPr/>
                    <a:lstStyle/>
                    <a:p>
                      <a:pPr lvl="0" indent="1778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de-D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1778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de-D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0" y="128586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lvl="0" indent="-2619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2. Virtual Work Principal: </a:t>
            </a:r>
          </a:p>
          <a:p>
            <a:pPr marL="711200" lvl="0" indent="-2619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Deflection w</a:t>
            </a:r>
          </a:p>
          <a:p>
            <a:pPr marL="711200" lvl="0" indent="-261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Two averaged rotations        (normal to the mid-plane of plate)</a:t>
            </a:r>
          </a:p>
        </p:txBody>
      </p:sp>
      <p:sp>
        <p:nvSpPr>
          <p:cNvPr id="12" name="Rechteck 11"/>
          <p:cNvSpPr/>
          <p:nvPr/>
        </p:nvSpPr>
        <p:spPr>
          <a:xfrm>
            <a:off x="714348" y="3357562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Defining resultant strain quantities (fictitious)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 l="19531" t="43437" r="33008" b="25625"/>
          <a:stretch>
            <a:fillRect/>
          </a:stretch>
        </p:blipFill>
        <p:spPr bwMode="auto">
          <a:xfrm>
            <a:off x="3714744" y="3214686"/>
            <a:ext cx="2071702" cy="8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 l="23633" t="47187" r="38867" b="23750"/>
          <a:stretch>
            <a:fillRect/>
          </a:stretch>
        </p:blipFill>
        <p:spPr bwMode="auto">
          <a:xfrm>
            <a:off x="6215074" y="3172269"/>
            <a:ext cx="1857388" cy="89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/>
          <a:srcRect l="23633" t="47187" r="67713" b="23750"/>
          <a:stretch>
            <a:fillRect/>
          </a:stretch>
        </p:blipFill>
        <p:spPr bwMode="auto">
          <a:xfrm>
            <a:off x="3428992" y="2357430"/>
            <a:ext cx="428628" cy="89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4628" y="728870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dynamic governing equations</a:t>
                      </a:r>
                      <a:endParaRPr lang="en-US" sz="2800" b="1" kern="1200" cap="small" baseline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85720" y="642918"/>
            <a:ext cx="85011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lnSpc>
                <a:spcPct val="150000"/>
              </a:lnSpc>
            </a:pPr>
            <a:endParaRPr lang="en-US" dirty="0" smtClean="0">
              <a:latin typeface="+mn-lt"/>
              <a:cs typeface="+mn-cs"/>
            </a:endParaRPr>
          </a:p>
          <a:p>
            <a:pPr indent="355600">
              <a:lnSpc>
                <a:spcPct val="150000"/>
              </a:lnSpc>
            </a:pPr>
            <a:endParaRPr lang="en-US" dirty="0" smtClean="0"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17" name="Foliennummernplatzhalt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357290" y="1571612"/>
            <a:ext cx="7500990" cy="163121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3538" indent="-3635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Systems of three inhomogeneous, transient, linear , partial, coupled Differential Equations of 6</a:t>
            </a:r>
            <a:r>
              <a:rPr lang="en-US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order with constant coefficients</a:t>
            </a:r>
          </a:p>
          <a:p>
            <a:pPr marL="363538" indent="-363538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Constant of Integration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three independent boundary conditions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0" y="3569023"/>
          <a:ext cx="9144000" cy="2788935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144000"/>
              </a:tblGrid>
              <a:tr h="363304">
                <a:tc>
                  <a:txBody>
                    <a:bodyPr/>
                    <a:lstStyle/>
                    <a:p>
                      <a:pPr marL="0" lvl="0" indent="174625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The first </a:t>
                      </a:r>
                      <a:r>
                        <a:rPr lang="en-US" sz="1800" b="1" kern="1200" cap="small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Reissner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differential equation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/>
                </a:tc>
              </a:tr>
              <a:tr h="991561">
                <a:tc>
                  <a:txBody>
                    <a:bodyPr/>
                    <a:lstStyle/>
                    <a:p>
                      <a:pPr lvl="0" indent="17780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de-D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1778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The second and third </a:t>
                      </a:r>
                      <a:r>
                        <a:rPr lang="en-US" sz="1800" b="1" kern="1200" cap="small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Reissner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differential equation</a:t>
                      </a:r>
                      <a:endParaRPr lang="de-DE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lvl="0" indent="17780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de-D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/>
          <a:srcRect l="7031" t="44062" r="15625" b="44688"/>
          <a:stretch>
            <a:fillRect/>
          </a:stretch>
        </p:blipFill>
        <p:spPr bwMode="auto">
          <a:xfrm>
            <a:off x="214282" y="4069089"/>
            <a:ext cx="7286644" cy="66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/>
          <a:srcRect l="16601" t="62188" r="20117" b="26562"/>
          <a:stretch>
            <a:fillRect/>
          </a:stretch>
        </p:blipFill>
        <p:spPr bwMode="auto">
          <a:xfrm>
            <a:off x="357162" y="5497849"/>
            <a:ext cx="57864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hteck 23"/>
          <p:cNvSpPr/>
          <p:nvPr/>
        </p:nvSpPr>
        <p:spPr>
          <a:xfrm>
            <a:off x="3143256" y="6386476"/>
            <a:ext cx="585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Problem:  No solution yet</a:t>
            </a:r>
            <a:endParaRPr lang="de-DE" sz="2000" dirty="0"/>
          </a:p>
        </p:txBody>
      </p:sp>
      <p:sp>
        <p:nvSpPr>
          <p:cNvPr id="26" name="Gewitterblitz 25"/>
          <p:cNvSpPr/>
          <p:nvPr/>
        </p:nvSpPr>
        <p:spPr>
          <a:xfrm rot="20547141">
            <a:off x="2357175" y="6202892"/>
            <a:ext cx="642942" cy="57148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hteckiger Pfeil 12"/>
          <p:cNvSpPr/>
          <p:nvPr/>
        </p:nvSpPr>
        <p:spPr>
          <a:xfrm flipV="1">
            <a:off x="214282" y="1500174"/>
            <a:ext cx="1071570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285984" y="4071942"/>
            <a:ext cx="142876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143108" y="3571876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9" name="Grafik 11" descr="ICSAT-Graphik-3.bmp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727"/>
          <a:stretch>
            <a:fillRect/>
          </a:stretch>
        </p:blipFill>
        <p:spPr>
          <a:xfrm>
            <a:off x="4286248" y="1928802"/>
            <a:ext cx="4500562" cy="2428892"/>
          </a:xfrm>
          <a:prstGeom prst="rect">
            <a:avLst/>
          </a:prstGeom>
        </p:spPr>
      </p:pic>
      <p:grpSp>
        <p:nvGrpSpPr>
          <p:cNvPr id="2" name="Gruppieren 41"/>
          <p:cNvGrpSpPr/>
          <p:nvPr/>
        </p:nvGrpSpPr>
        <p:grpSpPr>
          <a:xfrm>
            <a:off x="6286033" y="2686724"/>
            <a:ext cx="1228307" cy="2143140"/>
            <a:chOff x="3643306" y="4286256"/>
            <a:chExt cx="1228307" cy="221457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 rot="20717103">
              <a:off x="3643306" y="4286256"/>
              <a:ext cx="1228307" cy="2214578"/>
              <a:chOff x="3211" y="13328"/>
              <a:chExt cx="783" cy="980"/>
            </a:xfrm>
          </p:grpSpPr>
          <p:cxnSp>
            <p:nvCxnSpPr>
              <p:cNvPr id="48" name="AutoShape 3"/>
              <p:cNvCxnSpPr>
                <a:cxnSpLocks noChangeShapeType="1"/>
              </p:cNvCxnSpPr>
              <p:nvPr/>
            </p:nvCxnSpPr>
            <p:spPr bwMode="auto">
              <a:xfrm flipV="1">
                <a:off x="3369" y="13328"/>
                <a:ext cx="625" cy="932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49" name="Freeform 4"/>
              <p:cNvSpPr>
                <a:spLocks/>
              </p:cNvSpPr>
              <p:nvPr/>
            </p:nvSpPr>
            <p:spPr bwMode="auto">
              <a:xfrm rot="1623036">
                <a:off x="3211" y="14228"/>
                <a:ext cx="288" cy="80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188" y="4"/>
                  </a:cxn>
                  <a:cxn ang="0">
                    <a:pos x="338" y="104"/>
                  </a:cxn>
                  <a:cxn ang="0">
                    <a:pos x="488" y="16"/>
                  </a:cxn>
                </a:cxnLst>
                <a:rect l="0" t="0" r="r" b="b"/>
                <a:pathLst>
                  <a:path w="488" h="106">
                    <a:moveTo>
                      <a:pt x="0" y="79"/>
                    </a:moveTo>
                    <a:cubicBezTo>
                      <a:pt x="66" y="39"/>
                      <a:pt x="132" y="0"/>
                      <a:pt x="188" y="4"/>
                    </a:cubicBezTo>
                    <a:cubicBezTo>
                      <a:pt x="244" y="8"/>
                      <a:pt x="288" y="102"/>
                      <a:pt x="338" y="104"/>
                    </a:cubicBezTo>
                    <a:cubicBezTo>
                      <a:pt x="388" y="106"/>
                      <a:pt x="438" y="61"/>
                      <a:pt x="488" y="16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3785050" y="4587422"/>
              <a:ext cx="285752" cy="36965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 rot="882897" flipH="1">
            <a:off x="5342684" y="2823775"/>
            <a:ext cx="1117214" cy="1996268"/>
            <a:chOff x="3211" y="13328"/>
            <a:chExt cx="783" cy="980"/>
          </a:xfrm>
        </p:grpSpPr>
        <p:cxnSp>
          <p:nvCxnSpPr>
            <p:cNvPr id="53" name="AutoShape 3"/>
            <p:cNvCxnSpPr>
              <a:cxnSpLocks noChangeShapeType="1"/>
            </p:cNvCxnSpPr>
            <p:nvPr/>
          </p:nvCxnSpPr>
          <p:spPr bwMode="auto">
            <a:xfrm flipV="1">
              <a:off x="3369" y="13328"/>
              <a:ext cx="625" cy="93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54" name="Freeform 4"/>
            <p:cNvSpPr>
              <a:spLocks/>
            </p:cNvSpPr>
            <p:nvPr/>
          </p:nvSpPr>
          <p:spPr bwMode="auto">
            <a:xfrm rot="1623036">
              <a:off x="3211" y="14228"/>
              <a:ext cx="288" cy="80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188" y="4"/>
                </a:cxn>
                <a:cxn ang="0">
                  <a:pos x="338" y="104"/>
                </a:cxn>
                <a:cxn ang="0">
                  <a:pos x="488" y="16"/>
                </a:cxn>
              </a:cxnLst>
              <a:rect l="0" t="0" r="r" b="b"/>
              <a:pathLst>
                <a:path w="488" h="106">
                  <a:moveTo>
                    <a:pt x="0" y="79"/>
                  </a:moveTo>
                  <a:cubicBezTo>
                    <a:pt x="66" y="39"/>
                    <a:pt x="132" y="0"/>
                    <a:pt x="188" y="4"/>
                  </a:cubicBezTo>
                  <a:cubicBezTo>
                    <a:pt x="244" y="8"/>
                    <a:pt x="288" y="102"/>
                    <a:pt x="338" y="104"/>
                  </a:cubicBezTo>
                  <a:cubicBezTo>
                    <a:pt x="388" y="106"/>
                    <a:pt x="438" y="61"/>
                    <a:pt x="488" y="16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5" name="Rechteck 44"/>
          <p:cNvSpPr/>
          <p:nvPr/>
        </p:nvSpPr>
        <p:spPr>
          <a:xfrm>
            <a:off x="285720" y="1928802"/>
            <a:ext cx="3786214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Assumption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 very small imperfection of the elastic plate (</a:t>
            </a:r>
            <a:r>
              <a:rPr lang="en-US" b="1" i="1" cap="small" dirty="0" smtClean="0">
                <a:latin typeface="Times New Roman" pitchFamily="18" charset="0"/>
                <a:cs typeface="Times New Roman" pitchFamily="18" charset="0"/>
              </a:rPr>
              <a:t>Gauss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curvature )</a:t>
            </a:r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graphicFrame>
        <p:nvGraphicFramePr>
          <p:cNvPr id="40" name="Diagramm 39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/>
        </p:nvGraphicFramePr>
        <p:xfrm>
          <a:off x="71406" y="714356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Introduction of hypothesis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9" cstate="print"/>
          <a:srcRect l="43945" t="57188" r="47266" b="29687"/>
          <a:stretch>
            <a:fillRect/>
          </a:stretch>
        </p:blipFill>
        <p:spPr bwMode="auto">
          <a:xfrm>
            <a:off x="1214414" y="4409001"/>
            <a:ext cx="785818" cy="7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42"/>
          <p:cNvSpPr/>
          <p:nvPr/>
        </p:nvSpPr>
        <p:spPr>
          <a:xfrm>
            <a:off x="285720" y="3714752"/>
            <a:ext cx="4000528" cy="498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Coupling-Term </a:t>
            </a:r>
            <a:endParaRPr lang="de-DE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1214414" y="6000768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Uncoupling               Solution possible with common methods</a:t>
            </a:r>
            <a:endParaRPr lang="de-DE" sz="2000" dirty="0"/>
          </a:p>
        </p:txBody>
      </p:sp>
      <p:pic>
        <p:nvPicPr>
          <p:cNvPr id="56" name="Picture 4" descr="C:\Users\Stephanie Christine\AppData\Local\Microsoft\Windows\Temporary Internet Files\Content.IE5\Q38QEDDV\MCj04413220000[1].png"/>
          <p:cNvPicPr>
            <a:picLocks noChangeAspect="1" noChangeArrowheads="1"/>
          </p:cNvPicPr>
          <p:nvPr/>
        </p:nvPicPr>
        <p:blipFill>
          <a:blip r:embed="rId10" cstate="print"/>
          <a:srcRect l="39474"/>
          <a:stretch>
            <a:fillRect/>
          </a:stretch>
        </p:blipFill>
        <p:spPr bwMode="auto">
          <a:xfrm>
            <a:off x="911744" y="5929330"/>
            <a:ext cx="302670" cy="500066"/>
          </a:xfrm>
          <a:prstGeom prst="rect">
            <a:avLst/>
          </a:prstGeom>
          <a:noFill/>
        </p:spPr>
      </p:pic>
      <p:sp>
        <p:nvSpPr>
          <p:cNvPr id="57" name="Pfeil nach rechts 56"/>
          <p:cNvSpPr/>
          <p:nvPr/>
        </p:nvSpPr>
        <p:spPr>
          <a:xfrm>
            <a:off x="2700098" y="6044310"/>
            <a:ext cx="714380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572008"/>
            <a:ext cx="1143008" cy="545673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214" y="4522849"/>
            <a:ext cx="538533" cy="500066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3" y="4572009"/>
            <a:ext cx="230800" cy="428628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572008"/>
            <a:ext cx="230800" cy="428628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07154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643446"/>
            <a:ext cx="2198092" cy="357190"/>
          </a:xfrm>
          <a:prstGeom prst="rect">
            <a:avLst/>
          </a:prstGeom>
          <a:noFill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/>
          <a:srcRect l="18359" t="32500" r="33594" b="55313"/>
          <a:stretch>
            <a:fillRect/>
          </a:stretch>
        </p:blipFill>
        <p:spPr bwMode="auto">
          <a:xfrm>
            <a:off x="6286512" y="5214950"/>
            <a:ext cx="2214578" cy="35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Diagramm 39"/>
          <p:cNvGraphicFramePr/>
          <p:nvPr/>
        </p:nvGraphicFramePr>
        <p:xfrm>
          <a:off x="30494" y="27272"/>
          <a:ext cx="697039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/>
        </p:nvGraphicFramePr>
        <p:xfrm>
          <a:off x="71406" y="714356"/>
          <a:ext cx="8929718" cy="5791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8929718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Load type specification</a:t>
                      </a:r>
                      <a:endParaRPr lang="en-US" sz="2800" b="1" kern="1200" cap="small" baseline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2063" algn="l"/>
                <a:tab pos="2027238" algn="l"/>
              </a:tabLst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50" name="Grafik 19" descr="flächenlast-unsym.tif"/>
          <p:cNvPicPr/>
          <p:nvPr/>
        </p:nvPicPr>
        <p:blipFill>
          <a:blip r:embed="rId8" cstate="print"/>
          <a:srcRect l="4731" t="6876"/>
          <a:stretch>
            <a:fillRect/>
          </a:stretch>
        </p:blipFill>
        <p:spPr>
          <a:xfrm>
            <a:off x="3857620" y="1428736"/>
            <a:ext cx="4071966" cy="2500330"/>
          </a:xfrm>
          <a:prstGeom prst="rect">
            <a:avLst/>
          </a:prstGeom>
        </p:spPr>
      </p:pic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285720" y="1500174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Distributed Load: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Polynomial function:  </a:t>
            </a:r>
            <a:endParaRPr lang="de-DE" sz="20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Grafik 58" descr="C:\Users\Stephanie Christine\Documents\MATLAB\Masterarbeit\Graphik\flächenlast.tif"/>
          <p:cNvPicPr/>
          <p:nvPr/>
        </p:nvPicPr>
        <p:blipFill>
          <a:blip r:embed="rId9" cstate="print"/>
          <a:srcRect t="6642"/>
          <a:stretch>
            <a:fillRect/>
          </a:stretch>
        </p:blipFill>
        <p:spPr bwMode="auto">
          <a:xfrm>
            <a:off x="4572000" y="3714752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feld 60"/>
          <p:cNvSpPr txBox="1"/>
          <p:nvPr/>
        </p:nvSpPr>
        <p:spPr>
          <a:xfrm>
            <a:off x="357158" y="3786190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Symmetrical or non symmetrical pressure for rectangle plates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(time invariant and no smoothing terms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2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208C810-ABC5-470D-8D7D-59E6FFBE86F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10" cstate="print"/>
          <a:srcRect l="21094" t="45000" r="22070" b="22187"/>
          <a:stretch>
            <a:fillRect/>
          </a:stretch>
        </p:blipFill>
        <p:spPr bwMode="auto">
          <a:xfrm>
            <a:off x="857224" y="2643182"/>
            <a:ext cx="2500330" cy="90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622</Words>
  <Application>Microsoft Office PowerPoint</Application>
  <PresentationFormat>Bildschirmpräsentation (4:3)</PresentationFormat>
  <Paragraphs>193</Paragraphs>
  <Slides>13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ICSAT 2010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 - Evaluator</dc:title>
  <dc:creator>Stephanie Christine</dc:creator>
  <cp:lastModifiedBy>Stephanie Christine</cp:lastModifiedBy>
  <cp:revision>606</cp:revision>
  <dcterms:created xsi:type="dcterms:W3CDTF">2009-12-02T14:57:00Z</dcterms:created>
  <dcterms:modified xsi:type="dcterms:W3CDTF">2010-03-31T15:09:47Z</dcterms:modified>
</cp:coreProperties>
</file>